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3" r:id="rId4"/>
  </p:sldMasterIdLst>
  <p:notesMasterIdLst>
    <p:notesMasterId r:id="rId22"/>
  </p:notesMasterIdLst>
  <p:handoutMasterIdLst>
    <p:handoutMasterId r:id="rId23"/>
  </p:handoutMasterIdLst>
  <p:sldIdLst>
    <p:sldId id="256" r:id="rId5"/>
    <p:sldId id="257" r:id="rId6"/>
    <p:sldId id="295" r:id="rId7"/>
    <p:sldId id="294" r:id="rId8"/>
    <p:sldId id="293" r:id="rId9"/>
    <p:sldId id="258" r:id="rId10"/>
    <p:sldId id="259" r:id="rId11"/>
    <p:sldId id="297" r:id="rId12"/>
    <p:sldId id="296" r:id="rId13"/>
    <p:sldId id="270" r:id="rId14"/>
    <p:sldId id="298" r:id="rId15"/>
    <p:sldId id="291" r:id="rId16"/>
    <p:sldId id="292" r:id="rId17"/>
    <p:sldId id="286" r:id="rId18"/>
    <p:sldId id="289" r:id="rId19"/>
    <p:sldId id="288" r:id="rId20"/>
    <p:sldId id="263" r:id="rId21"/>
  </p:sldIdLst>
  <p:sldSz cx="9144000" cy="6858000" type="screen4x3"/>
  <p:notesSz cx="6858000" cy="9144000"/>
  <p:defaultTex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FFFF00"/>
    <a:srgbClr val="0033CC"/>
    <a:srgbClr val="24A905"/>
    <a:srgbClr val="99CCFF"/>
    <a:srgbClr val="6699FF"/>
    <a:srgbClr val="3399FF"/>
    <a:srgbClr val="FF33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368" autoAdjust="0"/>
    <p:restoredTop sz="94660"/>
  </p:normalViewPr>
  <p:slideViewPr>
    <p:cSldViewPr>
      <p:cViewPr varScale="1">
        <p:scale>
          <a:sx n="91" d="100"/>
          <a:sy n="91" d="100"/>
        </p:scale>
        <p:origin x="1224" y="5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handoutMaster" Target="handoutMasters/handoutMaster1.xml"/><Relationship Id="rId28"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harlie Frampton" userId="S::cframpton@barming.kent.sch.uk::1517c88a-3bdb-4af0-9ae2-1cc6570f3fae" providerId="AD" clId="Web-{5226E6E5-85F0-C5E5-9C53-C63B2B45508F}"/>
    <pc:docChg chg="modSld">
      <pc:chgData name="Charlie Frampton" userId="S::cframpton@barming.kent.sch.uk::1517c88a-3bdb-4af0-9ae2-1cc6570f3fae" providerId="AD" clId="Web-{5226E6E5-85F0-C5E5-9C53-C63B2B45508F}" dt="2026-09-10T06:59:41.466" v="6" actId="14100"/>
      <pc:docMkLst>
        <pc:docMk/>
      </pc:docMkLst>
      <pc:sldChg chg="modSp">
        <pc:chgData name="Charlie Frampton" userId="S::cframpton@barming.kent.sch.uk::1517c88a-3bdb-4af0-9ae2-1cc6570f3fae" providerId="AD" clId="Web-{5226E6E5-85F0-C5E5-9C53-C63B2B45508F}" dt="2026-09-10T06:59:20.262" v="5" actId="1076"/>
        <pc:sldMkLst>
          <pc:docMk/>
          <pc:sldMk cId="4004091531" sldId="257"/>
        </pc:sldMkLst>
        <pc:spChg chg="mod">
          <ac:chgData name="Charlie Frampton" userId="S::cframpton@barming.kent.sch.uk::1517c88a-3bdb-4af0-9ae2-1cc6570f3fae" providerId="AD" clId="Web-{5226E6E5-85F0-C5E5-9C53-C63B2B45508F}" dt="2026-09-10T06:59:20.262" v="5" actId="1076"/>
          <ac:spMkLst>
            <pc:docMk/>
            <pc:sldMk cId="4004091531" sldId="257"/>
            <ac:spMk id="7" creationId="{7D848A6D-D40B-9715-5515-558BBBCC2F65}"/>
          </ac:spMkLst>
        </pc:spChg>
      </pc:sldChg>
      <pc:sldChg chg="modSp">
        <pc:chgData name="Charlie Frampton" userId="S::cframpton@barming.kent.sch.uk::1517c88a-3bdb-4af0-9ae2-1cc6570f3fae" providerId="AD" clId="Web-{5226E6E5-85F0-C5E5-9C53-C63B2B45508F}" dt="2026-09-10T06:59:41.466" v="6" actId="14100"/>
        <pc:sldMkLst>
          <pc:docMk/>
          <pc:sldMk cId="89629726" sldId="296"/>
        </pc:sldMkLst>
        <pc:spChg chg="mod">
          <ac:chgData name="Charlie Frampton" userId="S::cframpton@barming.kent.sch.uk::1517c88a-3bdb-4af0-9ae2-1cc6570f3fae" providerId="AD" clId="Web-{5226E6E5-85F0-C5E5-9C53-C63B2B45508F}" dt="2026-09-10T06:59:41.466" v="6" actId="14100"/>
          <ac:spMkLst>
            <pc:docMk/>
            <pc:sldMk cId="89629726" sldId="296"/>
            <ac:spMk id="3" creationId="{42CACEA7-9AA7-4392-3AD7-1DF46E3659AD}"/>
          </ac:spMkLst>
        </pc:spChg>
      </pc:sldChg>
    </pc:docChg>
  </pc:docChgLst>
  <pc:docChgLst>
    <pc:chgData name="Babiche Deysel" userId="3fa1217b-aa71-47b8-bdfc-09c69af8230b" providerId="ADAL" clId="{084E577A-2450-4FDD-85F0-392DD5B4C86A}"/>
    <pc:docChg chg="undo custSel addSld delSld modSld sldOrd">
      <pc:chgData name="Babiche Deysel" userId="3fa1217b-aa71-47b8-bdfc-09c69af8230b" providerId="ADAL" clId="{084E577A-2450-4FDD-85F0-392DD5B4C86A}" dt="2026-09-14T13:12:35.305" v="4352" actId="20577"/>
      <pc:docMkLst>
        <pc:docMk/>
      </pc:docMkLst>
      <pc:sldChg chg="modSp mod">
        <pc:chgData name="Babiche Deysel" userId="3fa1217b-aa71-47b8-bdfc-09c69af8230b" providerId="ADAL" clId="{084E577A-2450-4FDD-85F0-392DD5B4C86A}" dt="2026-08-30T18:59:53.996" v="3263" actId="20577"/>
        <pc:sldMkLst>
          <pc:docMk/>
          <pc:sldMk cId="0" sldId="256"/>
        </pc:sldMkLst>
        <pc:spChg chg="mod">
          <ac:chgData name="Babiche Deysel" userId="3fa1217b-aa71-47b8-bdfc-09c69af8230b" providerId="ADAL" clId="{084E577A-2450-4FDD-85F0-392DD5B4C86A}" dt="2026-08-30T18:59:53.996" v="3263" actId="20577"/>
          <ac:spMkLst>
            <pc:docMk/>
            <pc:sldMk cId="0" sldId="256"/>
            <ac:spMk id="2050" creationId="{6AF0D54E-652E-457B-A73C-4F24D1086B8D}"/>
          </ac:spMkLst>
        </pc:spChg>
      </pc:sldChg>
      <pc:sldChg chg="addSp delSp modSp add mod">
        <pc:chgData name="Babiche Deysel" userId="3fa1217b-aa71-47b8-bdfc-09c69af8230b" providerId="ADAL" clId="{084E577A-2450-4FDD-85F0-392DD5B4C86A}" dt="2026-09-09T19:21:32.852" v="3679" actId="782"/>
        <pc:sldMkLst>
          <pc:docMk/>
          <pc:sldMk cId="4004091531" sldId="257"/>
        </pc:sldMkLst>
        <pc:spChg chg="add mod">
          <ac:chgData name="Babiche Deysel" userId="3fa1217b-aa71-47b8-bdfc-09c69af8230b" providerId="ADAL" clId="{084E577A-2450-4FDD-85F0-392DD5B4C86A}" dt="2026-09-09T19:21:32.852" v="3679" actId="782"/>
          <ac:spMkLst>
            <pc:docMk/>
            <pc:sldMk cId="4004091531" sldId="257"/>
            <ac:spMk id="6" creationId="{B2B53373-3CBC-CF99-5B19-D71E7C07ADDA}"/>
          </ac:spMkLst>
        </pc:spChg>
        <pc:spChg chg="add del mod">
          <ac:chgData name="Babiche Deysel" userId="3fa1217b-aa71-47b8-bdfc-09c69af8230b" providerId="ADAL" clId="{084E577A-2450-4FDD-85F0-392DD5B4C86A}" dt="2026-09-09T19:00:39.160" v="3301" actId="478"/>
          <ac:spMkLst>
            <pc:docMk/>
            <pc:sldMk cId="4004091531" sldId="257"/>
            <ac:spMk id="7" creationId="{7D848A6D-D40B-9715-5515-558BBBCC2F65}"/>
          </ac:spMkLst>
        </pc:spChg>
        <pc:picChg chg="add mod">
          <ac:chgData name="Babiche Deysel" userId="3fa1217b-aa71-47b8-bdfc-09c69af8230b" providerId="ADAL" clId="{084E577A-2450-4FDD-85F0-392DD5B4C86A}" dt="2026-09-09T19:02:11.881" v="3307" actId="1076"/>
          <ac:picMkLst>
            <pc:docMk/>
            <pc:sldMk cId="4004091531" sldId="257"/>
            <ac:picMk id="5" creationId="{D4082ACA-DF98-10BA-23BD-3B03499EEE81}"/>
          </ac:picMkLst>
        </pc:picChg>
      </pc:sldChg>
      <pc:sldChg chg="modSp add mod modAnim">
        <pc:chgData name="Babiche Deysel" userId="3fa1217b-aa71-47b8-bdfc-09c69af8230b" providerId="ADAL" clId="{084E577A-2450-4FDD-85F0-392DD5B4C86A}" dt="2026-08-30T17:15:23.437" v="957"/>
        <pc:sldMkLst>
          <pc:docMk/>
          <pc:sldMk cId="560449425" sldId="258"/>
        </pc:sldMkLst>
        <pc:spChg chg="mod">
          <ac:chgData name="Babiche Deysel" userId="3fa1217b-aa71-47b8-bdfc-09c69af8230b" providerId="ADAL" clId="{084E577A-2450-4FDD-85F0-392DD5B4C86A}" dt="2026-08-30T17:14:50.337" v="954" actId="403"/>
          <ac:spMkLst>
            <pc:docMk/>
            <pc:sldMk cId="560449425" sldId="258"/>
            <ac:spMk id="2" creationId="{047B2153-454A-41F6-48D6-BE2DC6AE1A8E}"/>
          </ac:spMkLst>
        </pc:spChg>
      </pc:sldChg>
      <pc:sldChg chg="modSp add mod ord modAnim">
        <pc:chgData name="Babiche Deysel" userId="3fa1217b-aa71-47b8-bdfc-09c69af8230b" providerId="ADAL" clId="{084E577A-2450-4FDD-85F0-392DD5B4C86A}" dt="2026-09-09T19:21:56.944" v="3681"/>
        <pc:sldMkLst>
          <pc:docMk/>
          <pc:sldMk cId="3947902792" sldId="259"/>
        </pc:sldMkLst>
        <pc:spChg chg="mod">
          <ac:chgData name="Babiche Deysel" userId="3fa1217b-aa71-47b8-bdfc-09c69af8230b" providerId="ADAL" clId="{084E577A-2450-4FDD-85F0-392DD5B4C86A}" dt="2026-09-01T18:55:29.626" v="3264" actId="13926"/>
          <ac:spMkLst>
            <pc:docMk/>
            <pc:sldMk cId="3947902792" sldId="259"/>
            <ac:spMk id="2" creationId="{37AF85AB-F892-9F40-2D9F-710DD181DFC0}"/>
          </ac:spMkLst>
        </pc:spChg>
      </pc:sldChg>
      <pc:sldChg chg="modSp mod modAnim">
        <pc:chgData name="Babiche Deysel" userId="3fa1217b-aa71-47b8-bdfc-09c69af8230b" providerId="ADAL" clId="{084E577A-2450-4FDD-85F0-392DD5B4C86A}" dt="2026-08-30T18:57:29.396" v="3190" actId="21"/>
        <pc:sldMkLst>
          <pc:docMk/>
          <pc:sldMk cId="0" sldId="270"/>
        </pc:sldMkLst>
        <pc:spChg chg="mod">
          <ac:chgData name="Babiche Deysel" userId="3fa1217b-aa71-47b8-bdfc-09c69af8230b" providerId="ADAL" clId="{084E577A-2450-4FDD-85F0-392DD5B4C86A}" dt="2026-08-30T18:57:29.396" v="3190" actId="21"/>
          <ac:spMkLst>
            <pc:docMk/>
            <pc:sldMk cId="0" sldId="270"/>
            <ac:spMk id="7171" creationId="{C581DA5A-58E4-66D9-5563-3D970D9922BB}"/>
          </ac:spMkLst>
        </pc:spChg>
      </pc:sldChg>
      <pc:sldChg chg="del ord">
        <pc:chgData name="Babiche Deysel" userId="3fa1217b-aa71-47b8-bdfc-09c69af8230b" providerId="ADAL" clId="{084E577A-2450-4FDD-85F0-392DD5B4C86A}" dt="2026-09-14T13:12:11.313" v="4315" actId="47"/>
        <pc:sldMkLst>
          <pc:docMk/>
          <pc:sldMk cId="1275961464" sldId="272"/>
        </pc:sldMkLst>
      </pc:sldChg>
      <pc:sldChg chg="modSp mod modAnim">
        <pc:chgData name="Babiche Deysel" userId="3fa1217b-aa71-47b8-bdfc-09c69af8230b" providerId="ADAL" clId="{084E577A-2450-4FDD-85F0-392DD5B4C86A}" dt="2026-08-30T16:59:50.563" v="513" actId="20577"/>
        <pc:sldMkLst>
          <pc:docMk/>
          <pc:sldMk cId="1016950086" sldId="286"/>
        </pc:sldMkLst>
        <pc:spChg chg="mod">
          <ac:chgData name="Babiche Deysel" userId="3fa1217b-aa71-47b8-bdfc-09c69af8230b" providerId="ADAL" clId="{084E577A-2450-4FDD-85F0-392DD5B4C86A}" dt="2026-08-30T16:59:32.354" v="500" actId="20577"/>
          <ac:spMkLst>
            <pc:docMk/>
            <pc:sldMk cId="1016950086" sldId="286"/>
            <ac:spMk id="2" creationId="{FB5C3CF5-543A-1920-D1DD-A9D3D00B4C36}"/>
          </ac:spMkLst>
        </pc:spChg>
        <pc:spChg chg="mod">
          <ac:chgData name="Babiche Deysel" userId="3fa1217b-aa71-47b8-bdfc-09c69af8230b" providerId="ADAL" clId="{084E577A-2450-4FDD-85F0-392DD5B4C86A}" dt="2026-08-30T16:59:50.563" v="513" actId="20577"/>
          <ac:spMkLst>
            <pc:docMk/>
            <pc:sldMk cId="1016950086" sldId="286"/>
            <ac:spMk id="84994" creationId="{078F3200-46C8-7C9C-6ACA-7E65FB2B16D4}"/>
          </ac:spMkLst>
        </pc:spChg>
      </pc:sldChg>
      <pc:sldChg chg="modSp mod">
        <pc:chgData name="Babiche Deysel" userId="3fa1217b-aa71-47b8-bdfc-09c69af8230b" providerId="ADAL" clId="{084E577A-2450-4FDD-85F0-392DD5B4C86A}" dt="2026-09-09T19:55:15.980" v="4314" actId="113"/>
        <pc:sldMkLst>
          <pc:docMk/>
          <pc:sldMk cId="2400262174" sldId="288"/>
        </pc:sldMkLst>
        <pc:spChg chg="mod">
          <ac:chgData name="Babiche Deysel" userId="3fa1217b-aa71-47b8-bdfc-09c69af8230b" providerId="ADAL" clId="{084E577A-2450-4FDD-85F0-392DD5B4C86A}" dt="2026-09-09T19:55:15.980" v="4314" actId="113"/>
          <ac:spMkLst>
            <pc:docMk/>
            <pc:sldMk cId="2400262174" sldId="288"/>
            <ac:spMk id="7171" creationId="{7BFA7FDE-0901-791F-3363-706812D61AC4}"/>
          </ac:spMkLst>
        </pc:spChg>
      </pc:sldChg>
      <pc:sldChg chg="add">
        <pc:chgData name="Babiche Deysel" userId="3fa1217b-aa71-47b8-bdfc-09c69af8230b" providerId="ADAL" clId="{084E577A-2450-4FDD-85F0-392DD5B4C86A}" dt="2026-08-30T17:22:24.248" v="969" actId="2890"/>
        <pc:sldMkLst>
          <pc:docMk/>
          <pc:sldMk cId="3698969422" sldId="289"/>
        </pc:sldMkLst>
      </pc:sldChg>
      <pc:sldChg chg="addSp delSp modSp add mod delAnim modAnim">
        <pc:chgData name="Babiche Deysel" userId="3fa1217b-aa71-47b8-bdfc-09c69af8230b" providerId="ADAL" clId="{084E577A-2450-4FDD-85F0-392DD5B4C86A}" dt="2026-09-09T19:23:51.997" v="3703" actId="20577"/>
        <pc:sldMkLst>
          <pc:docMk/>
          <pc:sldMk cId="886917983" sldId="291"/>
        </pc:sldMkLst>
        <pc:spChg chg="mod">
          <ac:chgData name="Babiche Deysel" userId="3fa1217b-aa71-47b8-bdfc-09c69af8230b" providerId="ADAL" clId="{084E577A-2450-4FDD-85F0-392DD5B4C86A}" dt="2026-09-09T19:23:51.997" v="3703" actId="20577"/>
          <ac:spMkLst>
            <pc:docMk/>
            <pc:sldMk cId="886917983" sldId="291"/>
            <ac:spMk id="2" creationId="{B658B2B1-EE51-E131-3BFF-40560FEE5F4C}"/>
          </ac:spMkLst>
        </pc:spChg>
      </pc:sldChg>
      <pc:sldChg chg="addSp delSp modSp new modAnim">
        <pc:chgData name="Babiche Deysel" userId="3fa1217b-aa71-47b8-bdfc-09c69af8230b" providerId="ADAL" clId="{084E577A-2450-4FDD-85F0-392DD5B4C86A}" dt="2026-09-01T18:56:07.294" v="3270" actId="208"/>
        <pc:sldMkLst>
          <pc:docMk/>
          <pc:sldMk cId="671569854" sldId="292"/>
        </pc:sldMkLst>
        <pc:picChg chg="add mod">
          <ac:chgData name="Babiche Deysel" userId="3fa1217b-aa71-47b8-bdfc-09c69af8230b" providerId="ADAL" clId="{084E577A-2450-4FDD-85F0-392DD5B4C86A}" dt="2026-09-01T18:56:07.294" v="3270" actId="208"/>
          <ac:picMkLst>
            <pc:docMk/>
            <pc:sldMk cId="671569854" sldId="292"/>
            <ac:picMk id="5" creationId="{5B6FD3A0-A9CC-3D1F-60AF-999CC637C2ED}"/>
          </ac:picMkLst>
        </pc:picChg>
      </pc:sldChg>
      <pc:sldChg chg="add ord">
        <pc:chgData name="Babiche Deysel" userId="3fa1217b-aa71-47b8-bdfc-09c69af8230b" providerId="ADAL" clId="{084E577A-2450-4FDD-85F0-392DD5B4C86A}" dt="2026-09-09T19:16:25.456" v="3614"/>
        <pc:sldMkLst>
          <pc:docMk/>
          <pc:sldMk cId="427802700" sldId="293"/>
        </pc:sldMkLst>
      </pc:sldChg>
      <pc:sldChg chg="addSp delSp modSp new mod">
        <pc:chgData name="Babiche Deysel" userId="3fa1217b-aa71-47b8-bdfc-09c69af8230b" providerId="ADAL" clId="{084E577A-2450-4FDD-85F0-392DD5B4C86A}" dt="2026-09-09T19:07:46.268" v="3364" actId="1076"/>
        <pc:sldMkLst>
          <pc:docMk/>
          <pc:sldMk cId="2952144866" sldId="294"/>
        </pc:sldMkLst>
        <pc:spChg chg="add mod">
          <ac:chgData name="Babiche Deysel" userId="3fa1217b-aa71-47b8-bdfc-09c69af8230b" providerId="ADAL" clId="{084E577A-2450-4FDD-85F0-392DD5B4C86A}" dt="2026-09-09T19:07:24.473" v="3355" actId="1076"/>
          <ac:spMkLst>
            <pc:docMk/>
            <pc:sldMk cId="2952144866" sldId="294"/>
            <ac:spMk id="3" creationId="{CDBA7D78-79C2-181E-9171-555571AACECC}"/>
          </ac:spMkLst>
        </pc:spChg>
        <pc:picChg chg="add mod">
          <ac:chgData name="Babiche Deysel" userId="3fa1217b-aa71-47b8-bdfc-09c69af8230b" providerId="ADAL" clId="{084E577A-2450-4FDD-85F0-392DD5B4C86A}" dt="2026-09-09T19:07:26.974" v="3356" actId="1076"/>
          <ac:picMkLst>
            <pc:docMk/>
            <pc:sldMk cId="2952144866" sldId="294"/>
            <ac:picMk id="8" creationId="{2385AF2E-B59C-4944-F5CC-DB7721F5D91C}"/>
          </ac:picMkLst>
        </pc:picChg>
        <pc:picChg chg="add mod">
          <ac:chgData name="Babiche Deysel" userId="3fa1217b-aa71-47b8-bdfc-09c69af8230b" providerId="ADAL" clId="{084E577A-2450-4FDD-85F0-392DD5B4C86A}" dt="2026-09-09T19:07:28.616" v="3357" actId="1076"/>
          <ac:picMkLst>
            <pc:docMk/>
            <pc:sldMk cId="2952144866" sldId="294"/>
            <ac:picMk id="10" creationId="{AE8CF1F0-42D0-013B-46FB-EF2FF52BC3F4}"/>
          </ac:picMkLst>
        </pc:picChg>
        <pc:picChg chg="add mod">
          <ac:chgData name="Babiche Deysel" userId="3fa1217b-aa71-47b8-bdfc-09c69af8230b" providerId="ADAL" clId="{084E577A-2450-4FDD-85F0-392DD5B4C86A}" dt="2026-09-09T19:07:43.959" v="3363" actId="688"/>
          <ac:picMkLst>
            <pc:docMk/>
            <pc:sldMk cId="2952144866" sldId="294"/>
            <ac:picMk id="12" creationId="{6B755C11-8461-5C09-4D85-71CC735254BF}"/>
          </ac:picMkLst>
        </pc:picChg>
        <pc:picChg chg="add mod">
          <ac:chgData name="Babiche Deysel" userId="3fa1217b-aa71-47b8-bdfc-09c69af8230b" providerId="ADAL" clId="{084E577A-2450-4FDD-85F0-392DD5B4C86A}" dt="2026-09-09T19:07:46.268" v="3364" actId="1076"/>
          <ac:picMkLst>
            <pc:docMk/>
            <pc:sldMk cId="2952144866" sldId="294"/>
            <ac:picMk id="14" creationId="{85407A35-8D3D-89E7-51C8-5B5F4A78C174}"/>
          </ac:picMkLst>
        </pc:picChg>
      </pc:sldChg>
      <pc:sldChg chg="addSp modSp new mod">
        <pc:chgData name="Babiche Deysel" userId="3fa1217b-aa71-47b8-bdfc-09c69af8230b" providerId="ADAL" clId="{084E577A-2450-4FDD-85F0-392DD5B4C86A}" dt="2026-09-14T13:12:35.305" v="4352" actId="20577"/>
        <pc:sldMkLst>
          <pc:docMk/>
          <pc:sldMk cId="3078302977" sldId="295"/>
        </pc:sldMkLst>
        <pc:spChg chg="add mod">
          <ac:chgData name="Babiche Deysel" userId="3fa1217b-aa71-47b8-bdfc-09c69af8230b" providerId="ADAL" clId="{084E577A-2450-4FDD-85F0-392DD5B4C86A}" dt="2026-09-09T19:08:24.132" v="3385" actId="6549"/>
          <ac:spMkLst>
            <pc:docMk/>
            <pc:sldMk cId="3078302977" sldId="295"/>
            <ac:spMk id="3" creationId="{6D5B681F-DBE0-9B95-7E4E-7886E88E7B82}"/>
          </ac:spMkLst>
        </pc:spChg>
        <pc:spChg chg="add mod">
          <ac:chgData name="Babiche Deysel" userId="3fa1217b-aa71-47b8-bdfc-09c69af8230b" providerId="ADAL" clId="{084E577A-2450-4FDD-85F0-392DD5B4C86A}" dt="2026-09-09T19:11:18.498" v="3448" actId="20577"/>
          <ac:spMkLst>
            <pc:docMk/>
            <pc:sldMk cId="3078302977" sldId="295"/>
            <ac:spMk id="11" creationId="{9ACCA061-C667-EC09-862A-5A41235D507F}"/>
          </ac:spMkLst>
        </pc:spChg>
        <pc:spChg chg="add mod">
          <ac:chgData name="Babiche Deysel" userId="3fa1217b-aa71-47b8-bdfc-09c69af8230b" providerId="ADAL" clId="{084E577A-2450-4FDD-85F0-392DD5B4C86A}" dt="2026-09-09T19:11:48.967" v="3515" actId="1076"/>
          <ac:spMkLst>
            <pc:docMk/>
            <pc:sldMk cId="3078302977" sldId="295"/>
            <ac:spMk id="13" creationId="{14D10AB9-418C-7B0B-9B53-3191E2DDFE08}"/>
          </ac:spMkLst>
        </pc:spChg>
        <pc:spChg chg="add mod">
          <ac:chgData name="Babiche Deysel" userId="3fa1217b-aa71-47b8-bdfc-09c69af8230b" providerId="ADAL" clId="{084E577A-2450-4FDD-85F0-392DD5B4C86A}" dt="2026-09-14T13:12:35.305" v="4352" actId="20577"/>
          <ac:spMkLst>
            <pc:docMk/>
            <pc:sldMk cId="3078302977" sldId="295"/>
            <ac:spMk id="15" creationId="{C9E1F49E-0314-DA91-482C-6E7CA1E55282}"/>
          </ac:spMkLst>
        </pc:spChg>
        <pc:picChg chg="add mod">
          <ac:chgData name="Babiche Deysel" userId="3fa1217b-aa71-47b8-bdfc-09c69af8230b" providerId="ADAL" clId="{084E577A-2450-4FDD-85F0-392DD5B4C86A}" dt="2026-09-09T19:09:08.181" v="3387" actId="1076"/>
          <ac:picMkLst>
            <pc:docMk/>
            <pc:sldMk cId="3078302977" sldId="295"/>
            <ac:picMk id="5" creationId="{5030F233-ECFF-548C-8FFD-0DB0A753B4F8}"/>
          </ac:picMkLst>
        </pc:picChg>
        <pc:picChg chg="add mod">
          <ac:chgData name="Babiche Deysel" userId="3fa1217b-aa71-47b8-bdfc-09c69af8230b" providerId="ADAL" clId="{084E577A-2450-4FDD-85F0-392DD5B4C86A}" dt="2026-09-09T19:09:54.968" v="3389" actId="1076"/>
          <ac:picMkLst>
            <pc:docMk/>
            <pc:sldMk cId="3078302977" sldId="295"/>
            <ac:picMk id="7" creationId="{713981C6-8D9E-A360-1449-0EF539A05B9B}"/>
          </ac:picMkLst>
        </pc:picChg>
        <pc:picChg chg="add mod">
          <ac:chgData name="Babiche Deysel" userId="3fa1217b-aa71-47b8-bdfc-09c69af8230b" providerId="ADAL" clId="{084E577A-2450-4FDD-85F0-392DD5B4C86A}" dt="2026-09-09T19:10:36.510" v="3392" actId="14100"/>
          <ac:picMkLst>
            <pc:docMk/>
            <pc:sldMk cId="3078302977" sldId="295"/>
            <ac:picMk id="9" creationId="{77C69520-FFCC-32C2-415A-0D6742FFD3C5}"/>
          </ac:picMkLst>
        </pc:picChg>
      </pc:sldChg>
      <pc:sldChg chg="addSp delSp modSp add mod ord">
        <pc:chgData name="Babiche Deysel" userId="3fa1217b-aa71-47b8-bdfc-09c69af8230b" providerId="ADAL" clId="{084E577A-2450-4FDD-85F0-392DD5B4C86A}" dt="2026-09-09T19:16:28.790" v="3616"/>
        <pc:sldMkLst>
          <pc:docMk/>
          <pc:sldMk cId="89629726" sldId="296"/>
        </pc:sldMkLst>
        <pc:spChg chg="mod">
          <ac:chgData name="Babiche Deysel" userId="3fa1217b-aa71-47b8-bdfc-09c69af8230b" providerId="ADAL" clId="{084E577A-2450-4FDD-85F0-392DD5B4C86A}" dt="2026-09-09T19:15:31.786" v="3605" actId="1076"/>
          <ac:spMkLst>
            <pc:docMk/>
            <pc:sldMk cId="89629726" sldId="296"/>
            <ac:spMk id="3" creationId="{42CACEA7-9AA7-4392-3AD7-1DF46E3659AD}"/>
          </ac:spMkLst>
        </pc:spChg>
        <pc:picChg chg="add mod">
          <ac:chgData name="Babiche Deysel" userId="3fa1217b-aa71-47b8-bdfc-09c69af8230b" providerId="ADAL" clId="{084E577A-2450-4FDD-85F0-392DD5B4C86A}" dt="2026-09-09T19:16:14.735" v="3612" actId="1076"/>
          <ac:picMkLst>
            <pc:docMk/>
            <pc:sldMk cId="89629726" sldId="296"/>
            <ac:picMk id="4" creationId="{E4042B97-FC03-9FEA-7690-B555F5E686ED}"/>
          </ac:picMkLst>
        </pc:picChg>
        <pc:picChg chg="add mod">
          <ac:chgData name="Babiche Deysel" userId="3fa1217b-aa71-47b8-bdfc-09c69af8230b" providerId="ADAL" clId="{084E577A-2450-4FDD-85F0-392DD5B4C86A}" dt="2026-09-09T19:16:09.176" v="3611" actId="1076"/>
          <ac:picMkLst>
            <pc:docMk/>
            <pc:sldMk cId="89629726" sldId="296"/>
            <ac:picMk id="8" creationId="{37CF9473-51EA-2664-D5AC-4971571E2887}"/>
          </ac:picMkLst>
        </pc:picChg>
      </pc:sldChg>
      <pc:sldChg chg="addSp delSp modSp add mod">
        <pc:chgData name="Babiche Deysel" userId="3fa1217b-aa71-47b8-bdfc-09c69af8230b" providerId="ADAL" clId="{084E577A-2450-4FDD-85F0-392DD5B4C86A}" dt="2026-09-09T19:19:55.300" v="3667" actId="14100"/>
        <pc:sldMkLst>
          <pc:docMk/>
          <pc:sldMk cId="3497478865" sldId="297"/>
        </pc:sldMkLst>
        <pc:spChg chg="mod">
          <ac:chgData name="Babiche Deysel" userId="3fa1217b-aa71-47b8-bdfc-09c69af8230b" providerId="ADAL" clId="{084E577A-2450-4FDD-85F0-392DD5B4C86A}" dt="2026-09-09T19:19:10.485" v="3662" actId="6549"/>
          <ac:spMkLst>
            <pc:docMk/>
            <pc:sldMk cId="3497478865" sldId="297"/>
            <ac:spMk id="3" creationId="{E8D316D3-F03E-6A23-1B1F-12AC132D40BF}"/>
          </ac:spMkLst>
        </pc:spChg>
        <pc:picChg chg="add mod">
          <ac:chgData name="Babiche Deysel" userId="3fa1217b-aa71-47b8-bdfc-09c69af8230b" providerId="ADAL" clId="{084E577A-2450-4FDD-85F0-392DD5B4C86A}" dt="2026-09-09T19:19:15.863" v="3664" actId="14100"/>
          <ac:picMkLst>
            <pc:docMk/>
            <pc:sldMk cId="3497478865" sldId="297"/>
            <ac:picMk id="5" creationId="{B6C283F2-364B-27D7-A789-A522BF07430F}"/>
          </ac:picMkLst>
        </pc:picChg>
        <pc:picChg chg="add mod">
          <ac:chgData name="Babiche Deysel" userId="3fa1217b-aa71-47b8-bdfc-09c69af8230b" providerId="ADAL" clId="{084E577A-2450-4FDD-85F0-392DD5B4C86A}" dt="2026-09-09T19:19:55.300" v="3667" actId="14100"/>
          <ac:picMkLst>
            <pc:docMk/>
            <pc:sldMk cId="3497478865" sldId="297"/>
            <ac:picMk id="7" creationId="{3788416E-D662-53E1-DEB3-5631DC125745}"/>
          </ac:picMkLst>
        </pc:picChg>
      </pc:sldChg>
      <pc:sldChg chg="addSp modSp add mod modAnim">
        <pc:chgData name="Babiche Deysel" userId="3fa1217b-aa71-47b8-bdfc-09c69af8230b" providerId="ADAL" clId="{084E577A-2450-4FDD-85F0-392DD5B4C86A}" dt="2026-09-09T19:36:39.333" v="3923" actId="20577"/>
        <pc:sldMkLst>
          <pc:docMk/>
          <pc:sldMk cId="178556030" sldId="298"/>
        </pc:sldMkLst>
        <pc:spChg chg="add mod">
          <ac:chgData name="Babiche Deysel" userId="3fa1217b-aa71-47b8-bdfc-09c69af8230b" providerId="ADAL" clId="{084E577A-2450-4FDD-85F0-392DD5B4C86A}" dt="2026-09-09T19:36:39.333" v="3923" actId="20577"/>
          <ac:spMkLst>
            <pc:docMk/>
            <pc:sldMk cId="178556030" sldId="298"/>
            <ac:spMk id="3" creationId="{59D013AE-BBEB-2ACE-CD87-FE400D051455}"/>
          </ac:spMkLst>
        </pc:spChg>
        <pc:spChg chg="mod">
          <ac:chgData name="Babiche Deysel" userId="3fa1217b-aa71-47b8-bdfc-09c69af8230b" providerId="ADAL" clId="{084E577A-2450-4FDD-85F0-392DD5B4C86A}" dt="2026-09-09T19:29:07.024" v="3880" actId="1076"/>
          <ac:spMkLst>
            <pc:docMk/>
            <pc:sldMk cId="178556030" sldId="298"/>
            <ac:spMk id="7171" creationId="{B799973E-A225-13AA-5786-C7C727758F99}"/>
          </ac:spMkLst>
        </pc:spChg>
        <pc:spChg chg="mod">
          <ac:chgData name="Babiche Deysel" userId="3fa1217b-aa71-47b8-bdfc-09c69af8230b" providerId="ADAL" clId="{084E577A-2450-4FDD-85F0-392DD5B4C86A}" dt="2026-09-09T19:26:46.621" v="3753" actId="6549"/>
          <ac:spMkLst>
            <pc:docMk/>
            <pc:sldMk cId="178556030" sldId="298"/>
            <ac:spMk id="84994" creationId="{BCAADAD6-6A14-1B93-6627-2128AD25CBB5}"/>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24AE5D28-D9A3-F49D-5AFC-628EB3187F73}"/>
              </a:ext>
            </a:extLst>
          </p:cNvPr>
          <p:cNvSpPr>
            <a:spLocks noGrp="1" noChangeArrowheads="1"/>
          </p:cNvSpPr>
          <p:nvPr>
            <p:ph type="hdr" sz="quarter"/>
          </p:nvPr>
        </p:nvSpPr>
        <p:spPr bwMode="auto">
          <a:xfrm>
            <a:off x="0" y="0"/>
            <a:ext cx="2971800" cy="457200"/>
          </a:xfrm>
          <a:prstGeom prst="rect">
            <a:avLst/>
          </a:prstGeom>
          <a:noFill/>
          <a:ln>
            <a:noFill/>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GB"/>
          </a:p>
        </p:txBody>
      </p:sp>
      <p:sp>
        <p:nvSpPr>
          <p:cNvPr id="30723" name="Rectangle 3">
            <a:extLst>
              <a:ext uri="{FF2B5EF4-FFF2-40B4-BE49-F238E27FC236}">
                <a16:creationId xmlns:a16="http://schemas.microsoft.com/office/drawing/2014/main" id="{140155DE-8416-5F7F-4CFB-602E723B9F2F}"/>
              </a:ext>
            </a:extLst>
          </p:cNvPr>
          <p:cNvSpPr>
            <a:spLocks noGrp="1" noChangeArrowheads="1"/>
          </p:cNvSpPr>
          <p:nvPr>
            <p:ph type="dt" sz="quarter" idx="1"/>
          </p:nvPr>
        </p:nvSpPr>
        <p:spPr bwMode="auto">
          <a:xfrm>
            <a:off x="3884613" y="0"/>
            <a:ext cx="2971800" cy="45720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a:defRPr sz="1200"/>
            </a:lvl1pPr>
          </a:lstStyle>
          <a:p>
            <a:pPr>
              <a:defRPr/>
            </a:pPr>
            <a:fld id="{F5F2554E-2446-422E-9F2E-07E362AB9EEC}" type="datetimeFigureOut">
              <a:rPr lang="en-GB"/>
              <a:pPr>
                <a:defRPr/>
              </a:pPr>
              <a:t>14/09/2026</a:t>
            </a:fld>
            <a:endParaRPr lang="en-GB"/>
          </a:p>
        </p:txBody>
      </p:sp>
      <p:sp>
        <p:nvSpPr>
          <p:cNvPr id="30724" name="Rectangle 4">
            <a:extLst>
              <a:ext uri="{FF2B5EF4-FFF2-40B4-BE49-F238E27FC236}">
                <a16:creationId xmlns:a16="http://schemas.microsoft.com/office/drawing/2014/main" id="{E7F84B56-BD17-E4C1-36DE-773A96945A62}"/>
              </a:ext>
            </a:extLst>
          </p:cNvPr>
          <p:cNvSpPr>
            <a:spLocks noGrp="1" noChangeArrowheads="1"/>
          </p:cNvSpPr>
          <p:nvPr>
            <p:ph type="ftr" sz="quarter" idx="2"/>
          </p:nvPr>
        </p:nvSpPr>
        <p:spPr bwMode="auto">
          <a:xfrm>
            <a:off x="0" y="8685213"/>
            <a:ext cx="29718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GB"/>
          </a:p>
        </p:txBody>
      </p:sp>
      <p:sp>
        <p:nvSpPr>
          <p:cNvPr id="30725" name="Rectangle 5">
            <a:extLst>
              <a:ext uri="{FF2B5EF4-FFF2-40B4-BE49-F238E27FC236}">
                <a16:creationId xmlns:a16="http://schemas.microsoft.com/office/drawing/2014/main" id="{6458173D-02C5-CC1F-C5AC-61419948CA1A}"/>
              </a:ext>
            </a:extLst>
          </p:cNvPr>
          <p:cNvSpPr>
            <a:spLocks noGrp="1" noChangeArrowheads="1"/>
          </p:cNvSpPr>
          <p:nvPr>
            <p:ph type="sldNum" sz="quarter" idx="3"/>
          </p:nvPr>
        </p:nvSpPr>
        <p:spPr bwMode="auto">
          <a:xfrm>
            <a:off x="3884613" y="8685213"/>
            <a:ext cx="29718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CDC719B7-8E5F-4A1C-A275-B67D8060FD1E}"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7826" name="Rectangle 2">
            <a:extLst>
              <a:ext uri="{FF2B5EF4-FFF2-40B4-BE49-F238E27FC236}">
                <a16:creationId xmlns:a16="http://schemas.microsoft.com/office/drawing/2014/main" id="{6A4432A9-A9D2-8B28-CE51-2EF771D3DDCF}"/>
              </a:ext>
            </a:extLst>
          </p:cNvPr>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a:p>
        </p:txBody>
      </p:sp>
      <p:sp>
        <p:nvSpPr>
          <p:cNvPr id="77827" name="Rectangle 3">
            <a:extLst>
              <a:ext uri="{FF2B5EF4-FFF2-40B4-BE49-F238E27FC236}">
                <a16:creationId xmlns:a16="http://schemas.microsoft.com/office/drawing/2014/main" id="{832A5348-E1BE-40A8-253B-08AA301B73B8}"/>
              </a:ext>
            </a:extLst>
          </p:cNvPr>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a:p>
        </p:txBody>
      </p:sp>
      <p:sp>
        <p:nvSpPr>
          <p:cNvPr id="3076" name="Rectangle 4">
            <a:extLst>
              <a:ext uri="{FF2B5EF4-FFF2-40B4-BE49-F238E27FC236}">
                <a16:creationId xmlns:a16="http://schemas.microsoft.com/office/drawing/2014/main" id="{94D0BE26-1633-E1F7-15D1-3BE8F1C4625F}"/>
              </a:ext>
            </a:extLst>
          </p:cNvPr>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7829" name="Rectangle 5">
            <a:extLst>
              <a:ext uri="{FF2B5EF4-FFF2-40B4-BE49-F238E27FC236}">
                <a16:creationId xmlns:a16="http://schemas.microsoft.com/office/drawing/2014/main" id="{AAF8E070-D152-205E-C71B-5D83691D3EEA}"/>
              </a:ext>
            </a:extLst>
          </p:cNvPr>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77830" name="Rectangle 6">
            <a:extLst>
              <a:ext uri="{FF2B5EF4-FFF2-40B4-BE49-F238E27FC236}">
                <a16:creationId xmlns:a16="http://schemas.microsoft.com/office/drawing/2014/main" id="{1A6F000B-DC38-42DD-4977-F8CEEACB2B41}"/>
              </a:ext>
            </a:extLst>
          </p:cNvPr>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a:p>
        </p:txBody>
      </p:sp>
      <p:sp>
        <p:nvSpPr>
          <p:cNvPr id="77831" name="Rectangle 7">
            <a:extLst>
              <a:ext uri="{FF2B5EF4-FFF2-40B4-BE49-F238E27FC236}">
                <a16:creationId xmlns:a16="http://schemas.microsoft.com/office/drawing/2014/main" id="{3F2AAA3C-0062-3997-E8AD-49529419F20B}"/>
              </a:ext>
            </a:extLst>
          </p:cNvPr>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E2C6A297-F164-4D19-8400-932E87326EB9}"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7">
            <a:extLst>
              <a:ext uri="{FF2B5EF4-FFF2-40B4-BE49-F238E27FC236}">
                <a16:creationId xmlns:a16="http://schemas.microsoft.com/office/drawing/2014/main" id="{4C152FFA-A13B-ED57-8987-20194AE6968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3A0C759A-92F1-4FC0-990E-584807B806C4}" type="slidenum">
              <a:rPr lang="en-US" altLang="en-US" smtClean="0"/>
              <a:pPr/>
              <a:t>1</a:t>
            </a:fld>
            <a:endParaRPr lang="en-US" altLang="en-US"/>
          </a:p>
        </p:txBody>
      </p:sp>
      <p:sp>
        <p:nvSpPr>
          <p:cNvPr id="6147" name="Rectangle 2">
            <a:extLst>
              <a:ext uri="{FF2B5EF4-FFF2-40B4-BE49-F238E27FC236}">
                <a16:creationId xmlns:a16="http://schemas.microsoft.com/office/drawing/2014/main" id="{5F25EC71-1225-457A-F294-2ED53EB7F810}"/>
              </a:ext>
            </a:extLst>
          </p:cNvPr>
          <p:cNvSpPr>
            <a:spLocks noGrp="1" noRot="1" noChangeAspect="1" noChangeArrowheads="1" noTextEdit="1"/>
          </p:cNvSpPr>
          <p:nvPr>
            <p:ph type="sldImg"/>
          </p:nvPr>
        </p:nvSpPr>
        <p:spPr>
          <a:ln/>
        </p:spPr>
      </p:sp>
      <p:sp>
        <p:nvSpPr>
          <p:cNvPr id="6148" name="Rectangle 3">
            <a:extLst>
              <a:ext uri="{FF2B5EF4-FFF2-40B4-BE49-F238E27FC236}">
                <a16:creationId xmlns:a16="http://schemas.microsoft.com/office/drawing/2014/main" id="{5ACC8930-A1BB-5CB9-C3E0-DC5ED4DE416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a:extLst>
              <a:ext uri="{FF2B5EF4-FFF2-40B4-BE49-F238E27FC236}">
                <a16:creationId xmlns:a16="http://schemas.microsoft.com/office/drawing/2014/main" id="{2408A027-FDF4-940D-C76C-D94C8D686F8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4C3031B-AA53-4C6E-9EC0-FF0D30B3174B}" type="slidenum">
              <a:rPr lang="en-US" altLang="en-US" smtClean="0"/>
              <a:pPr/>
              <a:t>10</a:t>
            </a:fld>
            <a:endParaRPr lang="en-US" altLang="en-US"/>
          </a:p>
        </p:txBody>
      </p:sp>
      <p:sp>
        <p:nvSpPr>
          <p:cNvPr id="8195" name="Rectangle 2">
            <a:extLst>
              <a:ext uri="{FF2B5EF4-FFF2-40B4-BE49-F238E27FC236}">
                <a16:creationId xmlns:a16="http://schemas.microsoft.com/office/drawing/2014/main" id="{8E892597-6971-1313-8B8F-46F1A39A5336}"/>
              </a:ext>
            </a:extLst>
          </p:cNvPr>
          <p:cNvSpPr>
            <a:spLocks noGrp="1" noRot="1" noChangeAspect="1" noChangeArrowheads="1" noTextEdit="1"/>
          </p:cNvSpPr>
          <p:nvPr>
            <p:ph type="sldImg"/>
          </p:nvPr>
        </p:nvSpPr>
        <p:spPr>
          <a:ln/>
        </p:spPr>
      </p:sp>
      <p:sp>
        <p:nvSpPr>
          <p:cNvPr id="8196" name="Rectangle 3">
            <a:extLst>
              <a:ext uri="{FF2B5EF4-FFF2-40B4-BE49-F238E27FC236}">
                <a16:creationId xmlns:a16="http://schemas.microsoft.com/office/drawing/2014/main" id="{5733037A-DDA0-8781-B0A8-FE1D10691B9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C4A363-83E3-6C3F-9161-2D40DBF7175A}"/>
            </a:ext>
          </a:extLst>
        </p:cNvPr>
        <p:cNvGrpSpPr/>
        <p:nvPr/>
      </p:nvGrpSpPr>
      <p:grpSpPr>
        <a:xfrm>
          <a:off x="0" y="0"/>
          <a:ext cx="0" cy="0"/>
          <a:chOff x="0" y="0"/>
          <a:chExt cx="0" cy="0"/>
        </a:xfrm>
      </p:grpSpPr>
      <p:sp>
        <p:nvSpPr>
          <p:cNvPr id="8194" name="Rectangle 7">
            <a:extLst>
              <a:ext uri="{FF2B5EF4-FFF2-40B4-BE49-F238E27FC236}">
                <a16:creationId xmlns:a16="http://schemas.microsoft.com/office/drawing/2014/main" id="{39F684A8-E8A8-26E7-0CF3-7AC1F96EEABE}"/>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4C3031B-AA53-4C6E-9EC0-FF0D30B3174B}" type="slidenum">
              <a:rPr lang="en-US" altLang="en-US" smtClean="0"/>
              <a:pPr/>
              <a:t>11</a:t>
            </a:fld>
            <a:endParaRPr lang="en-US" altLang="en-US"/>
          </a:p>
        </p:txBody>
      </p:sp>
      <p:sp>
        <p:nvSpPr>
          <p:cNvPr id="8195" name="Rectangle 2">
            <a:extLst>
              <a:ext uri="{FF2B5EF4-FFF2-40B4-BE49-F238E27FC236}">
                <a16:creationId xmlns:a16="http://schemas.microsoft.com/office/drawing/2014/main" id="{12A5D417-5F84-616F-3BD2-B6A9C6C53C3E}"/>
              </a:ext>
            </a:extLst>
          </p:cNvPr>
          <p:cNvSpPr>
            <a:spLocks noGrp="1" noRot="1" noChangeAspect="1" noChangeArrowheads="1" noTextEdit="1"/>
          </p:cNvSpPr>
          <p:nvPr>
            <p:ph type="sldImg"/>
          </p:nvPr>
        </p:nvSpPr>
        <p:spPr>
          <a:ln/>
        </p:spPr>
      </p:sp>
      <p:sp>
        <p:nvSpPr>
          <p:cNvPr id="8196" name="Rectangle 3">
            <a:extLst>
              <a:ext uri="{FF2B5EF4-FFF2-40B4-BE49-F238E27FC236}">
                <a16:creationId xmlns:a16="http://schemas.microsoft.com/office/drawing/2014/main" id="{A5C08D98-4500-0825-B689-A69271BB1D54}"/>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ndParaRPr>
          </a:p>
        </p:txBody>
      </p:sp>
    </p:spTree>
    <p:extLst>
      <p:ext uri="{BB962C8B-B14F-4D97-AF65-F5344CB8AC3E}">
        <p14:creationId xmlns:p14="http://schemas.microsoft.com/office/powerpoint/2010/main" val="34490112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822083-299B-D41C-B301-2D6218402EFD}"/>
            </a:ext>
          </a:extLst>
        </p:cNvPr>
        <p:cNvGrpSpPr/>
        <p:nvPr/>
      </p:nvGrpSpPr>
      <p:grpSpPr>
        <a:xfrm>
          <a:off x="0" y="0"/>
          <a:ext cx="0" cy="0"/>
          <a:chOff x="0" y="0"/>
          <a:chExt cx="0" cy="0"/>
        </a:xfrm>
      </p:grpSpPr>
      <p:sp>
        <p:nvSpPr>
          <p:cNvPr id="8194" name="Rectangle 7">
            <a:extLst>
              <a:ext uri="{FF2B5EF4-FFF2-40B4-BE49-F238E27FC236}">
                <a16:creationId xmlns:a16="http://schemas.microsoft.com/office/drawing/2014/main" id="{FB7828B7-F4DF-10E4-F6CB-64972AE7B6D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4C3031B-AA53-4C6E-9EC0-FF0D30B3174B}" type="slidenum">
              <a:rPr lang="en-US" altLang="en-US" smtClean="0"/>
              <a:pPr/>
              <a:t>12</a:t>
            </a:fld>
            <a:endParaRPr lang="en-US" altLang="en-US"/>
          </a:p>
        </p:txBody>
      </p:sp>
      <p:sp>
        <p:nvSpPr>
          <p:cNvPr id="8195" name="Rectangle 2">
            <a:extLst>
              <a:ext uri="{FF2B5EF4-FFF2-40B4-BE49-F238E27FC236}">
                <a16:creationId xmlns:a16="http://schemas.microsoft.com/office/drawing/2014/main" id="{29E3FD2F-BEE9-DBA2-9875-FA1AA0F6CDD4}"/>
              </a:ext>
            </a:extLst>
          </p:cNvPr>
          <p:cNvSpPr>
            <a:spLocks noGrp="1" noRot="1" noChangeAspect="1" noChangeArrowheads="1" noTextEdit="1"/>
          </p:cNvSpPr>
          <p:nvPr>
            <p:ph type="sldImg"/>
          </p:nvPr>
        </p:nvSpPr>
        <p:spPr>
          <a:ln/>
        </p:spPr>
      </p:sp>
      <p:sp>
        <p:nvSpPr>
          <p:cNvPr id="8196" name="Rectangle 3">
            <a:extLst>
              <a:ext uri="{FF2B5EF4-FFF2-40B4-BE49-F238E27FC236}">
                <a16:creationId xmlns:a16="http://schemas.microsoft.com/office/drawing/2014/main" id="{D5B1EB91-6308-3A63-25DB-8E2D3B953A5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ndParaRPr>
          </a:p>
        </p:txBody>
      </p:sp>
    </p:spTree>
    <p:extLst>
      <p:ext uri="{BB962C8B-B14F-4D97-AF65-F5344CB8AC3E}">
        <p14:creationId xmlns:p14="http://schemas.microsoft.com/office/powerpoint/2010/main" val="7894777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D9D993-91EE-42B0-A05B-C9968DF17984}"/>
            </a:ext>
          </a:extLst>
        </p:cNvPr>
        <p:cNvGrpSpPr/>
        <p:nvPr/>
      </p:nvGrpSpPr>
      <p:grpSpPr>
        <a:xfrm>
          <a:off x="0" y="0"/>
          <a:ext cx="0" cy="0"/>
          <a:chOff x="0" y="0"/>
          <a:chExt cx="0" cy="0"/>
        </a:xfrm>
      </p:grpSpPr>
      <p:sp>
        <p:nvSpPr>
          <p:cNvPr id="8194" name="Rectangle 7">
            <a:extLst>
              <a:ext uri="{FF2B5EF4-FFF2-40B4-BE49-F238E27FC236}">
                <a16:creationId xmlns:a16="http://schemas.microsoft.com/office/drawing/2014/main" id="{04DDDA44-9A1C-05A5-3534-4077B52FEE7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4C3031B-AA53-4C6E-9EC0-FF0D30B3174B}" type="slidenum">
              <a:rPr lang="en-US" altLang="en-US" smtClean="0"/>
              <a:pPr/>
              <a:t>14</a:t>
            </a:fld>
            <a:endParaRPr lang="en-US" altLang="en-US"/>
          </a:p>
        </p:txBody>
      </p:sp>
      <p:sp>
        <p:nvSpPr>
          <p:cNvPr id="8195" name="Rectangle 2">
            <a:extLst>
              <a:ext uri="{FF2B5EF4-FFF2-40B4-BE49-F238E27FC236}">
                <a16:creationId xmlns:a16="http://schemas.microsoft.com/office/drawing/2014/main" id="{40AF8893-5569-7791-1C4A-4342B9BE1263}"/>
              </a:ext>
            </a:extLst>
          </p:cNvPr>
          <p:cNvSpPr>
            <a:spLocks noGrp="1" noRot="1" noChangeAspect="1" noChangeArrowheads="1" noTextEdit="1"/>
          </p:cNvSpPr>
          <p:nvPr>
            <p:ph type="sldImg"/>
          </p:nvPr>
        </p:nvSpPr>
        <p:spPr>
          <a:ln/>
        </p:spPr>
      </p:sp>
      <p:sp>
        <p:nvSpPr>
          <p:cNvPr id="8196" name="Rectangle 3">
            <a:extLst>
              <a:ext uri="{FF2B5EF4-FFF2-40B4-BE49-F238E27FC236}">
                <a16:creationId xmlns:a16="http://schemas.microsoft.com/office/drawing/2014/main" id="{42C688D9-8B3B-A505-ABE1-BDC3F54274E4}"/>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ndParaRPr>
          </a:p>
        </p:txBody>
      </p:sp>
    </p:spTree>
    <p:extLst>
      <p:ext uri="{BB962C8B-B14F-4D97-AF65-F5344CB8AC3E}">
        <p14:creationId xmlns:p14="http://schemas.microsoft.com/office/powerpoint/2010/main" val="29598452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5F1C6-FB57-2A33-E119-69B1C9365A2E}"/>
            </a:ext>
          </a:extLst>
        </p:cNvPr>
        <p:cNvGrpSpPr/>
        <p:nvPr/>
      </p:nvGrpSpPr>
      <p:grpSpPr>
        <a:xfrm>
          <a:off x="0" y="0"/>
          <a:ext cx="0" cy="0"/>
          <a:chOff x="0" y="0"/>
          <a:chExt cx="0" cy="0"/>
        </a:xfrm>
      </p:grpSpPr>
      <p:sp>
        <p:nvSpPr>
          <p:cNvPr id="8194" name="Rectangle 7">
            <a:extLst>
              <a:ext uri="{FF2B5EF4-FFF2-40B4-BE49-F238E27FC236}">
                <a16:creationId xmlns:a16="http://schemas.microsoft.com/office/drawing/2014/main" id="{52964710-9253-C92B-0E73-D0BF69E88D30}"/>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4C3031B-AA53-4C6E-9EC0-FF0D30B3174B}" type="slidenum">
              <a:rPr lang="en-US" altLang="en-US" smtClean="0"/>
              <a:pPr/>
              <a:t>15</a:t>
            </a:fld>
            <a:endParaRPr lang="en-US" altLang="en-US"/>
          </a:p>
        </p:txBody>
      </p:sp>
      <p:sp>
        <p:nvSpPr>
          <p:cNvPr id="8195" name="Rectangle 2">
            <a:extLst>
              <a:ext uri="{FF2B5EF4-FFF2-40B4-BE49-F238E27FC236}">
                <a16:creationId xmlns:a16="http://schemas.microsoft.com/office/drawing/2014/main" id="{E47860D7-FC02-8BD4-B238-7566F9B7A902}"/>
              </a:ext>
            </a:extLst>
          </p:cNvPr>
          <p:cNvSpPr>
            <a:spLocks noGrp="1" noRot="1" noChangeAspect="1" noChangeArrowheads="1" noTextEdit="1"/>
          </p:cNvSpPr>
          <p:nvPr>
            <p:ph type="sldImg"/>
          </p:nvPr>
        </p:nvSpPr>
        <p:spPr>
          <a:ln/>
        </p:spPr>
      </p:sp>
      <p:sp>
        <p:nvSpPr>
          <p:cNvPr id="8196" name="Rectangle 3">
            <a:extLst>
              <a:ext uri="{FF2B5EF4-FFF2-40B4-BE49-F238E27FC236}">
                <a16:creationId xmlns:a16="http://schemas.microsoft.com/office/drawing/2014/main" id="{73A63BA2-26DD-9D98-22BD-0E8C7530214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ndParaRPr>
          </a:p>
        </p:txBody>
      </p:sp>
    </p:spTree>
    <p:extLst>
      <p:ext uri="{BB962C8B-B14F-4D97-AF65-F5344CB8AC3E}">
        <p14:creationId xmlns:p14="http://schemas.microsoft.com/office/powerpoint/2010/main" val="17064884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4E049D-C762-422A-E249-5F1D1DB7989E}"/>
            </a:ext>
          </a:extLst>
        </p:cNvPr>
        <p:cNvGrpSpPr/>
        <p:nvPr/>
      </p:nvGrpSpPr>
      <p:grpSpPr>
        <a:xfrm>
          <a:off x="0" y="0"/>
          <a:ext cx="0" cy="0"/>
          <a:chOff x="0" y="0"/>
          <a:chExt cx="0" cy="0"/>
        </a:xfrm>
      </p:grpSpPr>
      <p:sp>
        <p:nvSpPr>
          <p:cNvPr id="8194" name="Rectangle 7">
            <a:extLst>
              <a:ext uri="{FF2B5EF4-FFF2-40B4-BE49-F238E27FC236}">
                <a16:creationId xmlns:a16="http://schemas.microsoft.com/office/drawing/2014/main" id="{E127A5F5-890E-0172-F325-F48821B44E9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4C3031B-AA53-4C6E-9EC0-FF0D30B3174B}" type="slidenum">
              <a:rPr lang="en-US" altLang="en-US" smtClean="0"/>
              <a:pPr/>
              <a:t>16</a:t>
            </a:fld>
            <a:endParaRPr lang="en-US" altLang="en-US"/>
          </a:p>
        </p:txBody>
      </p:sp>
      <p:sp>
        <p:nvSpPr>
          <p:cNvPr id="8195" name="Rectangle 2">
            <a:extLst>
              <a:ext uri="{FF2B5EF4-FFF2-40B4-BE49-F238E27FC236}">
                <a16:creationId xmlns:a16="http://schemas.microsoft.com/office/drawing/2014/main" id="{B03FDE3D-C592-264B-575F-0E6EDD63D963}"/>
              </a:ext>
            </a:extLst>
          </p:cNvPr>
          <p:cNvSpPr>
            <a:spLocks noGrp="1" noRot="1" noChangeAspect="1" noChangeArrowheads="1" noTextEdit="1"/>
          </p:cNvSpPr>
          <p:nvPr>
            <p:ph type="sldImg"/>
          </p:nvPr>
        </p:nvSpPr>
        <p:spPr>
          <a:ln/>
        </p:spPr>
      </p:sp>
      <p:sp>
        <p:nvSpPr>
          <p:cNvPr id="8196" name="Rectangle 3">
            <a:extLst>
              <a:ext uri="{FF2B5EF4-FFF2-40B4-BE49-F238E27FC236}">
                <a16:creationId xmlns:a16="http://schemas.microsoft.com/office/drawing/2014/main" id="{68FBEC73-519D-1FE6-7E13-BE35DC94137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ndParaRPr>
          </a:p>
        </p:txBody>
      </p:sp>
    </p:spTree>
    <p:extLst>
      <p:ext uri="{BB962C8B-B14F-4D97-AF65-F5344CB8AC3E}">
        <p14:creationId xmlns:p14="http://schemas.microsoft.com/office/powerpoint/2010/main" val="34034112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7">
            <a:extLst>
              <a:ext uri="{FF2B5EF4-FFF2-40B4-BE49-F238E27FC236}">
                <a16:creationId xmlns:a16="http://schemas.microsoft.com/office/drawing/2014/main" id="{9BE1597D-D7D5-9CBE-544C-3C9286B02D7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4D753AB3-B0C1-4492-AECA-EE04AC8C4B4A}" type="slidenum">
              <a:rPr lang="en-US" altLang="en-US" smtClean="0"/>
              <a:pPr/>
              <a:t>17</a:t>
            </a:fld>
            <a:endParaRPr lang="en-US" altLang="en-US"/>
          </a:p>
        </p:txBody>
      </p:sp>
      <p:sp>
        <p:nvSpPr>
          <p:cNvPr id="21507" name="Rectangle 2">
            <a:extLst>
              <a:ext uri="{FF2B5EF4-FFF2-40B4-BE49-F238E27FC236}">
                <a16:creationId xmlns:a16="http://schemas.microsoft.com/office/drawing/2014/main" id="{F4D0D79A-783B-F9A9-3CE6-81B3625F399E}"/>
              </a:ext>
            </a:extLst>
          </p:cNvPr>
          <p:cNvSpPr>
            <a:spLocks noGrp="1" noRot="1" noChangeAspect="1" noChangeArrowheads="1" noTextEdit="1"/>
          </p:cNvSpPr>
          <p:nvPr>
            <p:ph type="sldImg"/>
          </p:nvPr>
        </p:nvSpPr>
        <p:spPr>
          <a:ln/>
        </p:spPr>
      </p:sp>
      <p:sp>
        <p:nvSpPr>
          <p:cNvPr id="21508" name="Rectangle 3">
            <a:extLst>
              <a:ext uri="{FF2B5EF4-FFF2-40B4-BE49-F238E27FC236}">
                <a16:creationId xmlns:a16="http://schemas.microsoft.com/office/drawing/2014/main" id="{1D582D57-FEF8-7315-F2F2-898C2D25AD2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2" name="Group 2">
            <a:extLst>
              <a:ext uri="{FF2B5EF4-FFF2-40B4-BE49-F238E27FC236}">
                <a16:creationId xmlns:a16="http://schemas.microsoft.com/office/drawing/2014/main" id="{FCF01033-376F-31A7-907D-83820BDD6658}"/>
              </a:ext>
            </a:extLst>
          </p:cNvPr>
          <p:cNvGrpSpPr>
            <a:grpSpLocks/>
          </p:cNvGrpSpPr>
          <p:nvPr/>
        </p:nvGrpSpPr>
        <p:grpSpPr bwMode="auto">
          <a:xfrm>
            <a:off x="-6350" y="20638"/>
            <a:ext cx="9144000" cy="6858000"/>
            <a:chOff x="0" y="0"/>
            <a:chExt cx="5760" cy="4320"/>
          </a:xfrm>
        </p:grpSpPr>
        <p:sp>
          <p:nvSpPr>
            <p:cNvPr id="3" name="Freeform 3">
              <a:extLst>
                <a:ext uri="{FF2B5EF4-FFF2-40B4-BE49-F238E27FC236}">
                  <a16:creationId xmlns:a16="http://schemas.microsoft.com/office/drawing/2014/main" id="{893EC6F1-72B8-7451-F748-9F5EE461EC46}"/>
                </a:ext>
              </a:extLst>
            </p:cNvPr>
            <p:cNvSpPr>
              <a:spLocks/>
            </p:cNvSpPr>
            <p:nvPr/>
          </p:nvSpPr>
          <p:spPr bwMode="hidden">
            <a:xfrm>
              <a:off x="0" y="3072"/>
              <a:ext cx="5760" cy="1248"/>
            </a:xfrm>
            <a:custGeom>
              <a:avLst/>
              <a:gdLst>
                <a:gd name="T0" fmla="*/ 4389 w 6027"/>
                <a:gd name="T1" fmla="*/ 32 h 2296"/>
                <a:gd name="T2" fmla="*/ 0 w 6027"/>
                <a:gd name="T3" fmla="*/ 32 h 2296"/>
                <a:gd name="T4" fmla="*/ 0 w 6027"/>
                <a:gd name="T5" fmla="*/ 0 h 2296"/>
                <a:gd name="T6" fmla="*/ 4389 w 6027"/>
                <a:gd name="T7" fmla="*/ 0 h 2296"/>
                <a:gd name="T8" fmla="*/ 4389 w 6027"/>
                <a:gd name="T9" fmla="*/ 32 h 2296"/>
                <a:gd name="T10" fmla="*/ 4389 w 6027"/>
                <a:gd name="T11" fmla="*/ 32 h 229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027" h="2296">
                  <a:moveTo>
                    <a:pt x="6027" y="2296"/>
                  </a:moveTo>
                  <a:lnTo>
                    <a:pt x="0" y="2296"/>
                  </a:lnTo>
                  <a:lnTo>
                    <a:pt x="0" y="0"/>
                  </a:lnTo>
                  <a:lnTo>
                    <a:pt x="6027" y="0"/>
                  </a:lnTo>
                  <a:lnTo>
                    <a:pt x="6027" y="2296"/>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 name="Freeform 4">
              <a:extLst>
                <a:ext uri="{FF2B5EF4-FFF2-40B4-BE49-F238E27FC236}">
                  <a16:creationId xmlns:a16="http://schemas.microsoft.com/office/drawing/2014/main" id="{2D778526-D941-4225-B3A9-0312C6E4F840}"/>
                </a:ext>
              </a:extLst>
            </p:cNvPr>
            <p:cNvSpPr>
              <a:spLocks/>
            </p:cNvSpPr>
            <p:nvPr/>
          </p:nvSpPr>
          <p:spPr bwMode="hidden">
            <a:xfrm>
              <a:off x="0" y="0"/>
              <a:ext cx="5760" cy="3072"/>
            </a:xfrm>
            <a:custGeom>
              <a:avLst/>
              <a:gdLst/>
              <a:ahLst/>
              <a:cxnLst>
                <a:cxn ang="0">
                  <a:pos x="6027" y="2296"/>
                </a:cxn>
                <a:cxn ang="0">
                  <a:pos x="0" y="2296"/>
                </a:cxn>
                <a:cxn ang="0">
                  <a:pos x="0" y="0"/>
                </a:cxn>
                <a:cxn ang="0">
                  <a:pos x="6027" y="0"/>
                </a:cxn>
                <a:cxn ang="0">
                  <a:pos x="6027" y="2296"/>
                </a:cxn>
                <a:cxn ang="0">
                  <a:pos x="6027" y="2296"/>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amma/>
                    <a:shade val="46275"/>
                    <a:invGamma/>
                  </a:schemeClr>
                </a:gs>
                <a:gs pos="100000">
                  <a:schemeClr val="bg1"/>
                </a:gs>
              </a:gsLst>
              <a:lin ang="5400000" scaled="1"/>
            </a:gradFill>
            <a:ln w="9525">
              <a:noFill/>
              <a:round/>
              <a:headEnd/>
              <a:tailEnd/>
            </a:ln>
          </p:spPr>
          <p:txBody>
            <a:bodyPr/>
            <a:lstStyle/>
            <a:p>
              <a:pPr>
                <a:defRPr/>
              </a:pPr>
              <a:endParaRPr lang="en-GB">
                <a:latin typeface="Arial" charset="0"/>
              </a:endParaRPr>
            </a:p>
          </p:txBody>
        </p:sp>
      </p:grpSp>
      <p:sp>
        <p:nvSpPr>
          <p:cNvPr id="5" name="Freeform 5">
            <a:extLst>
              <a:ext uri="{FF2B5EF4-FFF2-40B4-BE49-F238E27FC236}">
                <a16:creationId xmlns:a16="http://schemas.microsoft.com/office/drawing/2014/main" id="{AFC6F27A-DF78-6B70-1328-203CD4242B7B}"/>
              </a:ext>
            </a:extLst>
          </p:cNvPr>
          <p:cNvSpPr>
            <a:spLocks/>
          </p:cNvSpPr>
          <p:nvPr/>
        </p:nvSpPr>
        <p:spPr bwMode="hidden">
          <a:xfrm>
            <a:off x="6242050" y="6269038"/>
            <a:ext cx="2895600" cy="609600"/>
          </a:xfrm>
          <a:custGeom>
            <a:avLst/>
            <a:gdLst>
              <a:gd name="T0" fmla="*/ 2147483646 w 5748"/>
              <a:gd name="T1" fmla="*/ 2147483646 h 246"/>
              <a:gd name="T2" fmla="*/ 0 w 5748"/>
              <a:gd name="T3" fmla="*/ 2147483646 h 246"/>
              <a:gd name="T4" fmla="*/ 0 w 5748"/>
              <a:gd name="T5" fmla="*/ 0 h 246"/>
              <a:gd name="T6" fmla="*/ 2147483646 w 5748"/>
              <a:gd name="T7" fmla="*/ 0 h 246"/>
              <a:gd name="T8" fmla="*/ 2147483646 w 5748"/>
              <a:gd name="T9" fmla="*/ 2147483646 h 246"/>
              <a:gd name="T10" fmla="*/ 2147483646 w 5748"/>
              <a:gd name="T11" fmla="*/ 2147483646 h 24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748" h="246">
                <a:moveTo>
                  <a:pt x="5748" y="246"/>
                </a:moveTo>
                <a:lnTo>
                  <a:pt x="0" y="246"/>
                </a:lnTo>
                <a:lnTo>
                  <a:pt x="0" y="0"/>
                </a:lnTo>
                <a:lnTo>
                  <a:pt x="5748" y="0"/>
                </a:lnTo>
                <a:lnTo>
                  <a:pt x="5748" y="246"/>
                </a:lnTo>
                <a:close/>
              </a:path>
            </a:pathLst>
          </a:cu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nvGrpSpPr>
          <p:cNvPr id="6" name="Group 6">
            <a:extLst>
              <a:ext uri="{FF2B5EF4-FFF2-40B4-BE49-F238E27FC236}">
                <a16:creationId xmlns:a16="http://schemas.microsoft.com/office/drawing/2014/main" id="{CBC77960-CD92-3001-7399-E62119E08448}"/>
              </a:ext>
            </a:extLst>
          </p:cNvPr>
          <p:cNvGrpSpPr>
            <a:grpSpLocks/>
          </p:cNvGrpSpPr>
          <p:nvPr/>
        </p:nvGrpSpPr>
        <p:grpSpPr bwMode="auto">
          <a:xfrm>
            <a:off x="-1588" y="6034088"/>
            <a:ext cx="7845426" cy="850900"/>
            <a:chOff x="0" y="3792"/>
            <a:chExt cx="4942" cy="536"/>
          </a:xfrm>
        </p:grpSpPr>
        <p:sp>
          <p:nvSpPr>
            <p:cNvPr id="7" name="Freeform 7">
              <a:extLst>
                <a:ext uri="{FF2B5EF4-FFF2-40B4-BE49-F238E27FC236}">
                  <a16:creationId xmlns:a16="http://schemas.microsoft.com/office/drawing/2014/main" id="{466292D3-618A-CB17-DFBF-97734DED5909}"/>
                </a:ext>
              </a:extLst>
            </p:cNvPr>
            <p:cNvSpPr>
              <a:spLocks/>
            </p:cNvSpPr>
            <p:nvPr userDrawn="1"/>
          </p:nvSpPr>
          <p:spPr bwMode="ltGray">
            <a:xfrm>
              <a:off x="1488" y="3792"/>
              <a:ext cx="3240" cy="536"/>
            </a:xfrm>
            <a:custGeom>
              <a:avLst/>
              <a:gdLst/>
              <a:ahLst/>
              <a:cxnLst>
                <a:cxn ang="0">
                  <a:pos x="3132" y="469"/>
                </a:cxn>
                <a:cxn ang="0">
                  <a:pos x="2995" y="395"/>
                </a:cxn>
                <a:cxn ang="0">
                  <a:pos x="2911" y="375"/>
                </a:cxn>
                <a:cxn ang="0">
                  <a:pos x="2678" y="228"/>
                </a:cxn>
                <a:cxn ang="0">
                  <a:pos x="2553" y="74"/>
                </a:cxn>
                <a:cxn ang="0">
                  <a:pos x="2457" y="7"/>
                </a:cxn>
                <a:cxn ang="0">
                  <a:pos x="2403" y="47"/>
                </a:cxn>
                <a:cxn ang="0">
                  <a:pos x="2289" y="74"/>
                </a:cxn>
                <a:cxn ang="0">
                  <a:pos x="2134" y="74"/>
                </a:cxn>
                <a:cxn ang="0">
                  <a:pos x="2044" y="128"/>
                </a:cxn>
                <a:cxn ang="0">
                  <a:pos x="1775" y="222"/>
                </a:cxn>
                <a:cxn ang="0">
                  <a:pos x="1602" y="181"/>
                </a:cxn>
                <a:cxn ang="0">
                  <a:pos x="1560" y="101"/>
                </a:cxn>
                <a:cxn ang="0">
                  <a:pos x="1542" y="87"/>
                </a:cxn>
                <a:cxn ang="0">
                  <a:pos x="1446" y="60"/>
                </a:cxn>
                <a:cxn ang="0">
                  <a:pos x="1375" y="74"/>
                </a:cxn>
                <a:cxn ang="0">
                  <a:pos x="1309" y="87"/>
                </a:cxn>
                <a:cxn ang="0">
                  <a:pos x="1243" y="13"/>
                </a:cxn>
                <a:cxn ang="0">
                  <a:pos x="1225" y="0"/>
                </a:cxn>
                <a:cxn ang="0">
                  <a:pos x="1189" y="0"/>
                </a:cxn>
                <a:cxn ang="0">
                  <a:pos x="1106" y="34"/>
                </a:cxn>
                <a:cxn ang="0">
                  <a:pos x="1106" y="34"/>
                </a:cxn>
                <a:cxn ang="0">
                  <a:pos x="1094" y="40"/>
                </a:cxn>
                <a:cxn ang="0">
                  <a:pos x="1070" y="54"/>
                </a:cxn>
                <a:cxn ang="0">
                  <a:pos x="1034" y="74"/>
                </a:cxn>
                <a:cxn ang="0">
                  <a:pos x="1004" y="74"/>
                </a:cxn>
                <a:cxn ang="0">
                  <a:pos x="986" y="74"/>
                </a:cxn>
                <a:cxn ang="0">
                  <a:pos x="956" y="81"/>
                </a:cxn>
                <a:cxn ang="0">
                  <a:pos x="920" y="94"/>
                </a:cxn>
                <a:cxn ang="0">
                  <a:pos x="884" y="107"/>
                </a:cxn>
                <a:cxn ang="0">
                  <a:pos x="843" y="128"/>
                </a:cxn>
                <a:cxn ang="0">
                  <a:pos x="813" y="141"/>
                </a:cxn>
                <a:cxn ang="0">
                  <a:pos x="789" y="148"/>
                </a:cxn>
                <a:cxn ang="0">
                  <a:pos x="783" y="154"/>
                </a:cxn>
                <a:cxn ang="0">
                  <a:pos x="556" y="228"/>
                </a:cxn>
                <a:cxn ang="0">
                  <a:pos x="394" y="294"/>
                </a:cxn>
                <a:cxn ang="0">
                  <a:pos x="107" y="462"/>
                </a:cxn>
                <a:cxn ang="0">
                  <a:pos x="0" y="536"/>
                </a:cxn>
                <a:cxn ang="0">
                  <a:pos x="3240" y="536"/>
                </a:cxn>
                <a:cxn ang="0">
                  <a:pos x="3132" y="469"/>
                </a:cxn>
                <a:cxn ang="0">
                  <a:pos x="3132" y="469"/>
                </a:cxn>
              </a:cxnLst>
              <a:rect l="0" t="0" r="r" b="b"/>
              <a:pathLst>
                <a:path w="3240" h="536">
                  <a:moveTo>
                    <a:pt x="3132" y="469"/>
                  </a:moveTo>
                  <a:lnTo>
                    <a:pt x="2995" y="395"/>
                  </a:lnTo>
                  <a:lnTo>
                    <a:pt x="2911" y="375"/>
                  </a:lnTo>
                  <a:lnTo>
                    <a:pt x="2678" y="228"/>
                  </a:lnTo>
                  <a:lnTo>
                    <a:pt x="2553" y="74"/>
                  </a:lnTo>
                  <a:lnTo>
                    <a:pt x="2457" y="7"/>
                  </a:lnTo>
                  <a:lnTo>
                    <a:pt x="2403" y="47"/>
                  </a:lnTo>
                  <a:lnTo>
                    <a:pt x="2289" y="74"/>
                  </a:lnTo>
                  <a:lnTo>
                    <a:pt x="2134" y="74"/>
                  </a:lnTo>
                  <a:lnTo>
                    <a:pt x="2044" y="128"/>
                  </a:lnTo>
                  <a:lnTo>
                    <a:pt x="1775" y="222"/>
                  </a:lnTo>
                  <a:lnTo>
                    <a:pt x="1602" y="181"/>
                  </a:lnTo>
                  <a:lnTo>
                    <a:pt x="1560" y="101"/>
                  </a:lnTo>
                  <a:lnTo>
                    <a:pt x="1542" y="87"/>
                  </a:lnTo>
                  <a:lnTo>
                    <a:pt x="1446" y="60"/>
                  </a:lnTo>
                  <a:lnTo>
                    <a:pt x="1375" y="74"/>
                  </a:lnTo>
                  <a:lnTo>
                    <a:pt x="1309" y="87"/>
                  </a:lnTo>
                  <a:lnTo>
                    <a:pt x="1243" y="13"/>
                  </a:lnTo>
                  <a:lnTo>
                    <a:pt x="1225" y="0"/>
                  </a:lnTo>
                  <a:lnTo>
                    <a:pt x="1189" y="0"/>
                  </a:lnTo>
                  <a:lnTo>
                    <a:pt x="1106" y="34"/>
                  </a:lnTo>
                  <a:lnTo>
                    <a:pt x="1106" y="34"/>
                  </a:lnTo>
                  <a:lnTo>
                    <a:pt x="1094" y="40"/>
                  </a:lnTo>
                  <a:lnTo>
                    <a:pt x="1070" y="54"/>
                  </a:lnTo>
                  <a:lnTo>
                    <a:pt x="1034" y="74"/>
                  </a:lnTo>
                  <a:lnTo>
                    <a:pt x="1004" y="74"/>
                  </a:lnTo>
                  <a:lnTo>
                    <a:pt x="986" y="74"/>
                  </a:lnTo>
                  <a:lnTo>
                    <a:pt x="956" y="81"/>
                  </a:lnTo>
                  <a:lnTo>
                    <a:pt x="920" y="94"/>
                  </a:lnTo>
                  <a:lnTo>
                    <a:pt x="884" y="107"/>
                  </a:lnTo>
                  <a:lnTo>
                    <a:pt x="843" y="128"/>
                  </a:lnTo>
                  <a:lnTo>
                    <a:pt x="813" y="141"/>
                  </a:lnTo>
                  <a:lnTo>
                    <a:pt x="789" y="148"/>
                  </a:lnTo>
                  <a:lnTo>
                    <a:pt x="783" y="154"/>
                  </a:lnTo>
                  <a:lnTo>
                    <a:pt x="556" y="228"/>
                  </a:lnTo>
                  <a:lnTo>
                    <a:pt x="394" y="294"/>
                  </a:lnTo>
                  <a:lnTo>
                    <a:pt x="107" y="462"/>
                  </a:lnTo>
                  <a:lnTo>
                    <a:pt x="0" y="536"/>
                  </a:lnTo>
                  <a:lnTo>
                    <a:pt x="3240" y="536"/>
                  </a:lnTo>
                  <a:lnTo>
                    <a:pt x="3132" y="469"/>
                  </a:lnTo>
                  <a:lnTo>
                    <a:pt x="3132" y="469"/>
                  </a:lnTo>
                  <a:close/>
                </a:path>
              </a:pathLst>
            </a:custGeom>
            <a:gradFill rotWithShape="0">
              <a:gsLst>
                <a:gs pos="0">
                  <a:schemeClr val="bg2">
                    <a:gamma/>
                    <a:tint val="66667"/>
                    <a:invGamma/>
                  </a:schemeClr>
                </a:gs>
                <a:gs pos="100000">
                  <a:schemeClr val="bg2"/>
                </a:gs>
              </a:gsLst>
              <a:lin ang="5400000" scaled="1"/>
            </a:gradFill>
            <a:ln w="9525">
              <a:noFill/>
              <a:round/>
              <a:headEnd/>
              <a:tailEnd/>
            </a:ln>
          </p:spPr>
          <p:txBody>
            <a:bodyPr/>
            <a:lstStyle/>
            <a:p>
              <a:pPr>
                <a:defRPr/>
              </a:pPr>
              <a:endParaRPr lang="en-GB">
                <a:latin typeface="Arial" charset="0"/>
              </a:endParaRPr>
            </a:p>
          </p:txBody>
        </p:sp>
        <p:grpSp>
          <p:nvGrpSpPr>
            <p:cNvPr id="8" name="Group 8">
              <a:extLst>
                <a:ext uri="{FF2B5EF4-FFF2-40B4-BE49-F238E27FC236}">
                  <a16:creationId xmlns:a16="http://schemas.microsoft.com/office/drawing/2014/main" id="{4AB2A546-6F0B-22DB-03D8-2EF2A37483A0}"/>
                </a:ext>
              </a:extLst>
            </p:cNvPr>
            <p:cNvGrpSpPr>
              <a:grpSpLocks/>
            </p:cNvGrpSpPr>
            <p:nvPr userDrawn="1"/>
          </p:nvGrpSpPr>
          <p:grpSpPr bwMode="auto">
            <a:xfrm>
              <a:off x="2486" y="3792"/>
              <a:ext cx="2456" cy="536"/>
              <a:chOff x="2486" y="3792"/>
              <a:chExt cx="2456" cy="536"/>
            </a:xfrm>
          </p:grpSpPr>
          <p:sp>
            <p:nvSpPr>
              <p:cNvPr id="10" name="Freeform 9">
                <a:extLst>
                  <a:ext uri="{FF2B5EF4-FFF2-40B4-BE49-F238E27FC236}">
                    <a16:creationId xmlns:a16="http://schemas.microsoft.com/office/drawing/2014/main" id="{A9FE236E-87BC-746A-714C-CF4DB05DA26B}"/>
                  </a:ext>
                </a:extLst>
              </p:cNvPr>
              <p:cNvSpPr>
                <a:spLocks/>
              </p:cNvSpPr>
              <p:nvPr userDrawn="1"/>
            </p:nvSpPr>
            <p:spPr bwMode="ltGray">
              <a:xfrm>
                <a:off x="3948" y="3799"/>
                <a:ext cx="994" cy="529"/>
              </a:xfrm>
              <a:custGeom>
                <a:avLst/>
                <a:gdLst>
                  <a:gd name="T0" fmla="*/ 636 w 994"/>
                  <a:gd name="T1" fmla="*/ 373 h 529"/>
                  <a:gd name="T2" fmla="*/ 495 w 994"/>
                  <a:gd name="T3" fmla="*/ 370 h 529"/>
                  <a:gd name="T4" fmla="*/ 280 w 994"/>
                  <a:gd name="T5" fmla="*/ 249 h 529"/>
                  <a:gd name="T6" fmla="*/ 127 w 994"/>
                  <a:gd name="T7" fmla="*/ 66 h 529"/>
                  <a:gd name="T8" fmla="*/ 0 w 994"/>
                  <a:gd name="T9" fmla="*/ 0 h 529"/>
                  <a:gd name="T10" fmla="*/ 22 w 994"/>
                  <a:gd name="T11" fmla="*/ 26 h 529"/>
                  <a:gd name="T12" fmla="*/ 0 w 994"/>
                  <a:gd name="T13" fmla="*/ 65 h 529"/>
                  <a:gd name="T14" fmla="*/ 30 w 994"/>
                  <a:gd name="T15" fmla="*/ 119 h 529"/>
                  <a:gd name="T16" fmla="*/ 75 w 994"/>
                  <a:gd name="T17" fmla="*/ 243 h 529"/>
                  <a:gd name="T18" fmla="*/ 45 w 994"/>
                  <a:gd name="T19" fmla="*/ 422 h 529"/>
                  <a:gd name="T20" fmla="*/ 200 w 994"/>
                  <a:gd name="T21" fmla="*/ 329 h 529"/>
                  <a:gd name="T22" fmla="*/ 592 w 994"/>
                  <a:gd name="T23" fmla="*/ 527 h 529"/>
                  <a:gd name="T24" fmla="*/ 994 w 994"/>
                  <a:gd name="T25" fmla="*/ 529 h 529"/>
                  <a:gd name="T26" fmla="*/ 828 w 994"/>
                  <a:gd name="T27" fmla="*/ 473 h 529"/>
                  <a:gd name="T28" fmla="*/ 636 w 994"/>
                  <a:gd name="T29" fmla="*/ 373 h 52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994" h="529">
                    <a:moveTo>
                      <a:pt x="636" y="373"/>
                    </a:moveTo>
                    <a:lnTo>
                      <a:pt x="495" y="370"/>
                    </a:lnTo>
                    <a:lnTo>
                      <a:pt x="280" y="249"/>
                    </a:lnTo>
                    <a:lnTo>
                      <a:pt x="127" y="66"/>
                    </a:lnTo>
                    <a:lnTo>
                      <a:pt x="0" y="0"/>
                    </a:lnTo>
                    <a:lnTo>
                      <a:pt x="22" y="26"/>
                    </a:lnTo>
                    <a:lnTo>
                      <a:pt x="0" y="65"/>
                    </a:lnTo>
                    <a:lnTo>
                      <a:pt x="30" y="119"/>
                    </a:lnTo>
                    <a:lnTo>
                      <a:pt x="75" y="243"/>
                    </a:lnTo>
                    <a:lnTo>
                      <a:pt x="45" y="422"/>
                    </a:lnTo>
                    <a:lnTo>
                      <a:pt x="200" y="329"/>
                    </a:lnTo>
                    <a:lnTo>
                      <a:pt x="592" y="527"/>
                    </a:lnTo>
                    <a:lnTo>
                      <a:pt x="994" y="529"/>
                    </a:lnTo>
                    <a:lnTo>
                      <a:pt x="828" y="473"/>
                    </a:lnTo>
                    <a:lnTo>
                      <a:pt x="636" y="373"/>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 name="Freeform 10">
                <a:extLst>
                  <a:ext uri="{FF2B5EF4-FFF2-40B4-BE49-F238E27FC236}">
                    <a16:creationId xmlns:a16="http://schemas.microsoft.com/office/drawing/2014/main" id="{697787F7-0629-41D0-2C25-1FA5C703B52E}"/>
                  </a:ext>
                </a:extLst>
              </p:cNvPr>
              <p:cNvSpPr>
                <a:spLocks/>
              </p:cNvSpPr>
              <p:nvPr userDrawn="1"/>
            </p:nvSpPr>
            <p:spPr bwMode="ltGray">
              <a:xfrm>
                <a:off x="2677" y="3792"/>
                <a:ext cx="186" cy="395"/>
              </a:xfrm>
              <a:custGeom>
                <a:avLst/>
                <a:gdLst>
                  <a:gd name="T0" fmla="*/ 36 w 186"/>
                  <a:gd name="T1" fmla="*/ 0 h 353"/>
                  <a:gd name="T2" fmla="*/ 54 w 186"/>
                  <a:gd name="T3" fmla="*/ 39 h 353"/>
                  <a:gd name="T4" fmla="*/ 24 w 186"/>
                  <a:gd name="T5" fmla="*/ 67 h 353"/>
                  <a:gd name="T6" fmla="*/ 18 w 186"/>
                  <a:gd name="T7" fmla="*/ 145 h 353"/>
                  <a:gd name="T8" fmla="*/ 42 w 186"/>
                  <a:gd name="T9" fmla="*/ 251 h 353"/>
                  <a:gd name="T10" fmla="*/ 48 w 186"/>
                  <a:gd name="T11" fmla="*/ 356 h 353"/>
                  <a:gd name="T12" fmla="*/ 0 w 186"/>
                  <a:gd name="T13" fmla="*/ 777 h 353"/>
                  <a:gd name="T14" fmla="*/ 54 w 186"/>
                  <a:gd name="T15" fmla="*/ 514 h 353"/>
                  <a:gd name="T16" fmla="*/ 84 w 186"/>
                  <a:gd name="T17" fmla="*/ 474 h 353"/>
                  <a:gd name="T18" fmla="*/ 126 w 186"/>
                  <a:gd name="T19" fmla="*/ 278 h 353"/>
                  <a:gd name="T20" fmla="*/ 144 w 186"/>
                  <a:gd name="T21" fmla="*/ 263 h 353"/>
                  <a:gd name="T22" fmla="*/ 144 w 186"/>
                  <a:gd name="T23" fmla="*/ 198 h 353"/>
                  <a:gd name="T24" fmla="*/ 186 w 186"/>
                  <a:gd name="T25" fmla="*/ 145 h 353"/>
                  <a:gd name="T26" fmla="*/ 162 w 186"/>
                  <a:gd name="T27" fmla="*/ 131 h 353"/>
                  <a:gd name="T28" fmla="*/ 36 w 186"/>
                  <a:gd name="T29" fmla="*/ 0 h 353"/>
                  <a:gd name="T30" fmla="*/ 36 w 186"/>
                  <a:gd name="T31" fmla="*/ 0 h 35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86" h="353">
                    <a:moveTo>
                      <a:pt x="36" y="0"/>
                    </a:moveTo>
                    <a:lnTo>
                      <a:pt x="54" y="18"/>
                    </a:lnTo>
                    <a:lnTo>
                      <a:pt x="24" y="30"/>
                    </a:lnTo>
                    <a:lnTo>
                      <a:pt x="18" y="66"/>
                    </a:lnTo>
                    <a:lnTo>
                      <a:pt x="42" y="114"/>
                    </a:lnTo>
                    <a:lnTo>
                      <a:pt x="48" y="162"/>
                    </a:lnTo>
                    <a:lnTo>
                      <a:pt x="0" y="353"/>
                    </a:lnTo>
                    <a:lnTo>
                      <a:pt x="54" y="233"/>
                    </a:lnTo>
                    <a:lnTo>
                      <a:pt x="84" y="216"/>
                    </a:lnTo>
                    <a:lnTo>
                      <a:pt x="126" y="126"/>
                    </a:lnTo>
                    <a:lnTo>
                      <a:pt x="144" y="120"/>
                    </a:lnTo>
                    <a:lnTo>
                      <a:pt x="144" y="90"/>
                    </a:lnTo>
                    <a:lnTo>
                      <a:pt x="186" y="66"/>
                    </a:lnTo>
                    <a:lnTo>
                      <a:pt x="162" y="60"/>
                    </a:lnTo>
                    <a:lnTo>
                      <a:pt x="36" y="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 name="Freeform 11">
                <a:extLst>
                  <a:ext uri="{FF2B5EF4-FFF2-40B4-BE49-F238E27FC236}">
                    <a16:creationId xmlns:a16="http://schemas.microsoft.com/office/drawing/2014/main" id="{77A435EA-9AA2-4543-68D7-2DC7F7AC9C1B}"/>
                  </a:ext>
                </a:extLst>
              </p:cNvPr>
              <p:cNvSpPr>
                <a:spLocks/>
              </p:cNvSpPr>
              <p:nvPr userDrawn="1"/>
            </p:nvSpPr>
            <p:spPr bwMode="ltGray">
              <a:xfrm>
                <a:off x="3030" y="3893"/>
                <a:ext cx="378" cy="271"/>
              </a:xfrm>
              <a:custGeom>
                <a:avLst/>
                <a:gdLst>
                  <a:gd name="T0" fmla="*/ 18 w 378"/>
                  <a:gd name="T1" fmla="*/ 0 h 271"/>
                  <a:gd name="T2" fmla="*/ 12 w 378"/>
                  <a:gd name="T3" fmla="*/ 13 h 271"/>
                  <a:gd name="T4" fmla="*/ 0 w 378"/>
                  <a:gd name="T5" fmla="*/ 40 h 271"/>
                  <a:gd name="T6" fmla="*/ 60 w 378"/>
                  <a:gd name="T7" fmla="*/ 121 h 271"/>
                  <a:gd name="T8" fmla="*/ 310 w 378"/>
                  <a:gd name="T9" fmla="*/ 271 h 271"/>
                  <a:gd name="T10" fmla="*/ 290 w 378"/>
                  <a:gd name="T11" fmla="*/ 139 h 271"/>
                  <a:gd name="T12" fmla="*/ 378 w 378"/>
                  <a:gd name="T13" fmla="*/ 76 h 271"/>
                  <a:gd name="T14" fmla="*/ 251 w 378"/>
                  <a:gd name="T15" fmla="*/ 94 h 271"/>
                  <a:gd name="T16" fmla="*/ 90 w 378"/>
                  <a:gd name="T17" fmla="*/ 54 h 271"/>
                  <a:gd name="T18" fmla="*/ 18 w 378"/>
                  <a:gd name="T19" fmla="*/ 0 h 271"/>
                  <a:gd name="T20" fmla="*/ 18 w 378"/>
                  <a:gd name="T21" fmla="*/ 0 h 27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378" h="271">
                    <a:moveTo>
                      <a:pt x="18" y="0"/>
                    </a:moveTo>
                    <a:lnTo>
                      <a:pt x="12" y="13"/>
                    </a:lnTo>
                    <a:lnTo>
                      <a:pt x="0" y="40"/>
                    </a:lnTo>
                    <a:lnTo>
                      <a:pt x="60" y="121"/>
                    </a:lnTo>
                    <a:lnTo>
                      <a:pt x="310" y="271"/>
                    </a:lnTo>
                    <a:lnTo>
                      <a:pt x="290" y="139"/>
                    </a:lnTo>
                    <a:lnTo>
                      <a:pt x="378" y="76"/>
                    </a:lnTo>
                    <a:lnTo>
                      <a:pt x="251" y="94"/>
                    </a:lnTo>
                    <a:lnTo>
                      <a:pt x="90" y="54"/>
                    </a:lnTo>
                    <a:lnTo>
                      <a:pt x="18" y="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 name="Freeform 12">
                <a:extLst>
                  <a:ext uri="{FF2B5EF4-FFF2-40B4-BE49-F238E27FC236}">
                    <a16:creationId xmlns:a16="http://schemas.microsoft.com/office/drawing/2014/main" id="{C8603207-40AA-EE17-260E-4F0A00C57ADE}"/>
                  </a:ext>
                </a:extLst>
              </p:cNvPr>
              <p:cNvSpPr>
                <a:spLocks/>
              </p:cNvSpPr>
              <p:nvPr userDrawn="1"/>
            </p:nvSpPr>
            <p:spPr bwMode="ltGray">
              <a:xfrm>
                <a:off x="3628" y="3866"/>
                <a:ext cx="155" cy="74"/>
              </a:xfrm>
              <a:custGeom>
                <a:avLst/>
                <a:gdLst>
                  <a:gd name="T0" fmla="*/ 114 w 155"/>
                  <a:gd name="T1" fmla="*/ 0 h 66"/>
                  <a:gd name="T2" fmla="*/ 0 w 155"/>
                  <a:gd name="T3" fmla="*/ 0 h 66"/>
                  <a:gd name="T4" fmla="*/ 0 w 155"/>
                  <a:gd name="T5" fmla="*/ 0 h 66"/>
                  <a:gd name="T6" fmla="*/ 6 w 155"/>
                  <a:gd name="T7" fmla="*/ 13 h 66"/>
                  <a:gd name="T8" fmla="*/ 6 w 155"/>
                  <a:gd name="T9" fmla="*/ 39 h 66"/>
                  <a:gd name="T10" fmla="*/ 0 w 155"/>
                  <a:gd name="T11" fmla="*/ 54 h 66"/>
                  <a:gd name="T12" fmla="*/ 78 w 155"/>
                  <a:gd name="T13" fmla="*/ 132 h 66"/>
                  <a:gd name="T14" fmla="*/ 96 w 155"/>
                  <a:gd name="T15" fmla="*/ 93 h 66"/>
                  <a:gd name="T16" fmla="*/ 155 w 155"/>
                  <a:gd name="T17" fmla="*/ 147 h 66"/>
                  <a:gd name="T18" fmla="*/ 126 w 155"/>
                  <a:gd name="T19" fmla="*/ 54 h 66"/>
                  <a:gd name="T20" fmla="*/ 149 w 155"/>
                  <a:gd name="T21" fmla="*/ 0 h 66"/>
                  <a:gd name="T22" fmla="*/ 114 w 155"/>
                  <a:gd name="T23" fmla="*/ 0 h 66"/>
                  <a:gd name="T24" fmla="*/ 114 w 155"/>
                  <a:gd name="T25" fmla="*/ 0 h 6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55" h="66">
                    <a:moveTo>
                      <a:pt x="114" y="0"/>
                    </a:moveTo>
                    <a:lnTo>
                      <a:pt x="0" y="0"/>
                    </a:lnTo>
                    <a:lnTo>
                      <a:pt x="6" y="6"/>
                    </a:lnTo>
                    <a:lnTo>
                      <a:pt x="6" y="18"/>
                    </a:lnTo>
                    <a:lnTo>
                      <a:pt x="0" y="24"/>
                    </a:lnTo>
                    <a:lnTo>
                      <a:pt x="78" y="60"/>
                    </a:lnTo>
                    <a:lnTo>
                      <a:pt x="96" y="42"/>
                    </a:lnTo>
                    <a:lnTo>
                      <a:pt x="155" y="66"/>
                    </a:lnTo>
                    <a:lnTo>
                      <a:pt x="126" y="24"/>
                    </a:lnTo>
                    <a:lnTo>
                      <a:pt x="149" y="0"/>
                    </a:lnTo>
                    <a:lnTo>
                      <a:pt x="114" y="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 name="Freeform 13">
                <a:extLst>
                  <a:ext uri="{FF2B5EF4-FFF2-40B4-BE49-F238E27FC236}">
                    <a16:creationId xmlns:a16="http://schemas.microsoft.com/office/drawing/2014/main" id="{CFFCFA5F-9248-FFCB-70AE-3066F5C636A2}"/>
                  </a:ext>
                </a:extLst>
              </p:cNvPr>
              <p:cNvSpPr>
                <a:spLocks/>
              </p:cNvSpPr>
              <p:nvPr userDrawn="1"/>
            </p:nvSpPr>
            <p:spPr bwMode="ltGray">
              <a:xfrm>
                <a:off x="2486" y="3859"/>
                <a:ext cx="42" cy="81"/>
              </a:xfrm>
              <a:custGeom>
                <a:avLst/>
                <a:gdLst>
                  <a:gd name="T0" fmla="*/ 6 w 42"/>
                  <a:gd name="T1" fmla="*/ 83 h 72"/>
                  <a:gd name="T2" fmla="*/ 0 w 42"/>
                  <a:gd name="T3" fmla="*/ 42 h 72"/>
                  <a:gd name="T4" fmla="*/ 12 w 42"/>
                  <a:gd name="T5" fmla="*/ 14 h 72"/>
                  <a:gd name="T6" fmla="*/ 0 w 42"/>
                  <a:gd name="T7" fmla="*/ 14 h 72"/>
                  <a:gd name="T8" fmla="*/ 12 w 42"/>
                  <a:gd name="T9" fmla="*/ 14 h 72"/>
                  <a:gd name="T10" fmla="*/ 24 w 42"/>
                  <a:gd name="T11" fmla="*/ 14 h 72"/>
                  <a:gd name="T12" fmla="*/ 36 w 42"/>
                  <a:gd name="T13" fmla="*/ 14 h 72"/>
                  <a:gd name="T14" fmla="*/ 42 w 42"/>
                  <a:gd name="T15" fmla="*/ 0 h 72"/>
                  <a:gd name="T16" fmla="*/ 30 w 42"/>
                  <a:gd name="T17" fmla="*/ 42 h 72"/>
                  <a:gd name="T18" fmla="*/ 42 w 42"/>
                  <a:gd name="T19" fmla="*/ 111 h 72"/>
                  <a:gd name="T20" fmla="*/ 12 w 42"/>
                  <a:gd name="T21" fmla="*/ 163 h 72"/>
                  <a:gd name="T22" fmla="*/ 6 w 42"/>
                  <a:gd name="T23" fmla="*/ 83 h 72"/>
                  <a:gd name="T24" fmla="*/ 6 w 42"/>
                  <a:gd name="T25" fmla="*/ 83 h 7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42" h="72">
                    <a:moveTo>
                      <a:pt x="6" y="36"/>
                    </a:moveTo>
                    <a:lnTo>
                      <a:pt x="0" y="18"/>
                    </a:lnTo>
                    <a:lnTo>
                      <a:pt x="12" y="6"/>
                    </a:lnTo>
                    <a:lnTo>
                      <a:pt x="0" y="6"/>
                    </a:lnTo>
                    <a:lnTo>
                      <a:pt x="12" y="6"/>
                    </a:lnTo>
                    <a:lnTo>
                      <a:pt x="24" y="6"/>
                    </a:lnTo>
                    <a:lnTo>
                      <a:pt x="36" y="6"/>
                    </a:lnTo>
                    <a:lnTo>
                      <a:pt x="42" y="0"/>
                    </a:lnTo>
                    <a:lnTo>
                      <a:pt x="30" y="18"/>
                    </a:lnTo>
                    <a:lnTo>
                      <a:pt x="42" y="48"/>
                    </a:lnTo>
                    <a:lnTo>
                      <a:pt x="12" y="72"/>
                    </a:lnTo>
                    <a:lnTo>
                      <a:pt x="6" y="36"/>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9" name="Freeform 14">
              <a:extLst>
                <a:ext uri="{FF2B5EF4-FFF2-40B4-BE49-F238E27FC236}">
                  <a16:creationId xmlns:a16="http://schemas.microsoft.com/office/drawing/2014/main" id="{152CD6C1-BBB2-AD26-F99C-C5747947C4B0}"/>
                </a:ext>
              </a:extLst>
            </p:cNvPr>
            <p:cNvSpPr>
              <a:spLocks/>
            </p:cNvSpPr>
            <p:nvPr userDrawn="1"/>
          </p:nvSpPr>
          <p:spPr bwMode="ltGray">
            <a:xfrm>
              <a:off x="0" y="3792"/>
              <a:ext cx="3976" cy="535"/>
            </a:xfrm>
            <a:custGeom>
              <a:avLst/>
              <a:gdLst/>
              <a:ahLst/>
              <a:cxnLst>
                <a:cxn ang="0">
                  <a:pos x="3976" y="527"/>
                </a:cxn>
                <a:cxn ang="0">
                  <a:pos x="3970" y="527"/>
                </a:cxn>
                <a:cxn ang="0">
                  <a:pos x="3844" y="509"/>
                </a:cxn>
                <a:cxn ang="0">
                  <a:pos x="2487" y="305"/>
                </a:cxn>
                <a:cxn ang="0">
                  <a:pos x="2039" y="36"/>
                </a:cxn>
                <a:cxn ang="0">
                  <a:pos x="1907" y="24"/>
                </a:cxn>
                <a:cxn ang="0">
                  <a:pos x="1883" y="54"/>
                </a:cxn>
                <a:cxn ang="0">
                  <a:pos x="1859" y="54"/>
                </a:cxn>
                <a:cxn ang="0">
                  <a:pos x="1830" y="30"/>
                </a:cxn>
                <a:cxn ang="0">
                  <a:pos x="1704" y="102"/>
                </a:cxn>
                <a:cxn ang="0">
                  <a:pos x="1608" y="126"/>
                </a:cxn>
                <a:cxn ang="0">
                  <a:pos x="1561" y="132"/>
                </a:cxn>
                <a:cxn ang="0">
                  <a:pos x="1495" y="102"/>
                </a:cxn>
                <a:cxn ang="0">
                  <a:pos x="1357" y="126"/>
                </a:cxn>
                <a:cxn ang="0">
                  <a:pos x="1285" y="24"/>
                </a:cxn>
                <a:cxn ang="0">
                  <a:pos x="1280" y="18"/>
                </a:cxn>
                <a:cxn ang="0">
                  <a:pos x="1262" y="12"/>
                </a:cxn>
                <a:cxn ang="0">
                  <a:pos x="1238" y="6"/>
                </a:cxn>
                <a:cxn ang="0">
                  <a:pos x="1220" y="0"/>
                </a:cxn>
                <a:cxn ang="0">
                  <a:pos x="1196" y="0"/>
                </a:cxn>
                <a:cxn ang="0">
                  <a:pos x="1166" y="0"/>
                </a:cxn>
                <a:cxn ang="0">
                  <a:pos x="1142" y="0"/>
                </a:cxn>
                <a:cxn ang="0">
                  <a:pos x="1136" y="0"/>
                </a:cxn>
                <a:cxn ang="0">
                  <a:pos x="1130" y="0"/>
                </a:cxn>
                <a:cxn ang="0">
                  <a:pos x="1124" y="6"/>
                </a:cxn>
                <a:cxn ang="0">
                  <a:pos x="1118" y="12"/>
                </a:cxn>
                <a:cxn ang="0">
                  <a:pos x="1100" y="18"/>
                </a:cxn>
                <a:cxn ang="0">
                  <a:pos x="1088" y="18"/>
                </a:cxn>
                <a:cxn ang="0">
                  <a:pos x="1070" y="24"/>
                </a:cxn>
                <a:cxn ang="0">
                  <a:pos x="1052" y="30"/>
                </a:cxn>
                <a:cxn ang="0">
                  <a:pos x="1034" y="36"/>
                </a:cxn>
                <a:cxn ang="0">
                  <a:pos x="1028" y="42"/>
                </a:cxn>
                <a:cxn ang="0">
                  <a:pos x="969" y="60"/>
                </a:cxn>
                <a:cxn ang="0">
                  <a:pos x="921" y="72"/>
                </a:cxn>
                <a:cxn ang="0">
                  <a:pos x="855" y="48"/>
                </a:cxn>
                <a:cxn ang="0">
                  <a:pos x="825" y="48"/>
                </a:cxn>
                <a:cxn ang="0">
                  <a:pos x="759" y="72"/>
                </a:cxn>
                <a:cxn ang="0">
                  <a:pos x="735" y="72"/>
                </a:cxn>
                <a:cxn ang="0">
                  <a:pos x="706" y="60"/>
                </a:cxn>
                <a:cxn ang="0">
                  <a:pos x="640" y="60"/>
                </a:cxn>
                <a:cxn ang="0">
                  <a:pos x="544" y="72"/>
                </a:cxn>
                <a:cxn ang="0">
                  <a:pos x="389" y="18"/>
                </a:cxn>
                <a:cxn ang="0">
                  <a:pos x="323" y="60"/>
                </a:cxn>
                <a:cxn ang="0">
                  <a:pos x="317" y="60"/>
                </a:cxn>
                <a:cxn ang="0">
                  <a:pos x="305" y="72"/>
                </a:cxn>
                <a:cxn ang="0">
                  <a:pos x="287" y="78"/>
                </a:cxn>
                <a:cxn ang="0">
                  <a:pos x="263" y="90"/>
                </a:cxn>
                <a:cxn ang="0">
                  <a:pos x="203" y="120"/>
                </a:cxn>
                <a:cxn ang="0">
                  <a:pos x="149" y="150"/>
                </a:cxn>
                <a:cxn ang="0">
                  <a:pos x="78" y="168"/>
                </a:cxn>
                <a:cxn ang="0">
                  <a:pos x="0" y="180"/>
                </a:cxn>
                <a:cxn ang="0">
                  <a:pos x="0" y="527"/>
                </a:cxn>
                <a:cxn ang="0">
                  <a:pos x="1010" y="527"/>
                </a:cxn>
                <a:cxn ang="0">
                  <a:pos x="3725" y="527"/>
                </a:cxn>
                <a:cxn ang="0">
                  <a:pos x="3976" y="527"/>
                </a:cxn>
                <a:cxn ang="0">
                  <a:pos x="3976" y="527"/>
                </a:cxn>
              </a:cxnLst>
              <a:rect l="0" t="0" r="r" b="b"/>
              <a:pathLst>
                <a:path w="3976" h="527">
                  <a:moveTo>
                    <a:pt x="3976" y="527"/>
                  </a:moveTo>
                  <a:lnTo>
                    <a:pt x="3970" y="527"/>
                  </a:lnTo>
                  <a:lnTo>
                    <a:pt x="3844" y="509"/>
                  </a:lnTo>
                  <a:lnTo>
                    <a:pt x="2487" y="305"/>
                  </a:lnTo>
                  <a:lnTo>
                    <a:pt x="2039" y="36"/>
                  </a:lnTo>
                  <a:lnTo>
                    <a:pt x="1907" y="24"/>
                  </a:lnTo>
                  <a:lnTo>
                    <a:pt x="1883" y="54"/>
                  </a:lnTo>
                  <a:lnTo>
                    <a:pt x="1859" y="54"/>
                  </a:lnTo>
                  <a:lnTo>
                    <a:pt x="1830" y="30"/>
                  </a:lnTo>
                  <a:lnTo>
                    <a:pt x="1704" y="102"/>
                  </a:lnTo>
                  <a:lnTo>
                    <a:pt x="1608" y="126"/>
                  </a:lnTo>
                  <a:lnTo>
                    <a:pt x="1561" y="132"/>
                  </a:lnTo>
                  <a:lnTo>
                    <a:pt x="1495" y="102"/>
                  </a:lnTo>
                  <a:lnTo>
                    <a:pt x="1357" y="126"/>
                  </a:lnTo>
                  <a:lnTo>
                    <a:pt x="1285" y="24"/>
                  </a:lnTo>
                  <a:lnTo>
                    <a:pt x="1280" y="18"/>
                  </a:lnTo>
                  <a:lnTo>
                    <a:pt x="1262" y="12"/>
                  </a:lnTo>
                  <a:lnTo>
                    <a:pt x="1238" y="6"/>
                  </a:lnTo>
                  <a:lnTo>
                    <a:pt x="1220" y="0"/>
                  </a:lnTo>
                  <a:lnTo>
                    <a:pt x="1196" y="0"/>
                  </a:lnTo>
                  <a:lnTo>
                    <a:pt x="1166" y="0"/>
                  </a:lnTo>
                  <a:lnTo>
                    <a:pt x="1142" y="0"/>
                  </a:lnTo>
                  <a:lnTo>
                    <a:pt x="1136" y="0"/>
                  </a:lnTo>
                  <a:lnTo>
                    <a:pt x="1130" y="0"/>
                  </a:lnTo>
                  <a:lnTo>
                    <a:pt x="1124" y="6"/>
                  </a:lnTo>
                  <a:lnTo>
                    <a:pt x="1118" y="12"/>
                  </a:lnTo>
                  <a:lnTo>
                    <a:pt x="1100" y="18"/>
                  </a:lnTo>
                  <a:lnTo>
                    <a:pt x="1088" y="18"/>
                  </a:lnTo>
                  <a:lnTo>
                    <a:pt x="1070" y="24"/>
                  </a:lnTo>
                  <a:lnTo>
                    <a:pt x="1052" y="30"/>
                  </a:lnTo>
                  <a:lnTo>
                    <a:pt x="1034" y="36"/>
                  </a:lnTo>
                  <a:lnTo>
                    <a:pt x="1028" y="42"/>
                  </a:lnTo>
                  <a:lnTo>
                    <a:pt x="969" y="60"/>
                  </a:lnTo>
                  <a:lnTo>
                    <a:pt x="921" y="72"/>
                  </a:lnTo>
                  <a:lnTo>
                    <a:pt x="855" y="48"/>
                  </a:lnTo>
                  <a:lnTo>
                    <a:pt x="825" y="48"/>
                  </a:lnTo>
                  <a:lnTo>
                    <a:pt x="759" y="72"/>
                  </a:lnTo>
                  <a:lnTo>
                    <a:pt x="735" y="72"/>
                  </a:lnTo>
                  <a:lnTo>
                    <a:pt x="706" y="60"/>
                  </a:lnTo>
                  <a:lnTo>
                    <a:pt x="640" y="60"/>
                  </a:lnTo>
                  <a:lnTo>
                    <a:pt x="544" y="72"/>
                  </a:lnTo>
                  <a:lnTo>
                    <a:pt x="389" y="18"/>
                  </a:lnTo>
                  <a:lnTo>
                    <a:pt x="323" y="60"/>
                  </a:lnTo>
                  <a:lnTo>
                    <a:pt x="317" y="60"/>
                  </a:lnTo>
                  <a:lnTo>
                    <a:pt x="305" y="72"/>
                  </a:lnTo>
                  <a:lnTo>
                    <a:pt x="287" y="78"/>
                  </a:lnTo>
                  <a:lnTo>
                    <a:pt x="263" y="90"/>
                  </a:lnTo>
                  <a:lnTo>
                    <a:pt x="203" y="120"/>
                  </a:lnTo>
                  <a:lnTo>
                    <a:pt x="149" y="150"/>
                  </a:lnTo>
                  <a:lnTo>
                    <a:pt x="78" y="168"/>
                  </a:lnTo>
                  <a:lnTo>
                    <a:pt x="0" y="180"/>
                  </a:lnTo>
                  <a:lnTo>
                    <a:pt x="0" y="527"/>
                  </a:lnTo>
                  <a:lnTo>
                    <a:pt x="1010" y="527"/>
                  </a:lnTo>
                  <a:lnTo>
                    <a:pt x="3725" y="527"/>
                  </a:lnTo>
                  <a:lnTo>
                    <a:pt x="3976" y="527"/>
                  </a:lnTo>
                  <a:lnTo>
                    <a:pt x="3976" y="527"/>
                  </a:lnTo>
                  <a:close/>
                </a:path>
              </a:pathLst>
            </a:custGeom>
            <a:gradFill rotWithShape="0">
              <a:gsLst>
                <a:gs pos="0">
                  <a:schemeClr val="bg2">
                    <a:gamma/>
                    <a:tint val="75686"/>
                    <a:invGamma/>
                  </a:schemeClr>
                </a:gs>
                <a:gs pos="100000">
                  <a:schemeClr val="bg2"/>
                </a:gs>
              </a:gsLst>
              <a:lin ang="5400000" scaled="1"/>
            </a:gradFill>
            <a:ln w="9525">
              <a:noFill/>
              <a:round/>
              <a:headEnd/>
              <a:tailEnd/>
            </a:ln>
          </p:spPr>
          <p:txBody>
            <a:bodyPr/>
            <a:lstStyle/>
            <a:p>
              <a:pPr>
                <a:defRPr/>
              </a:pPr>
              <a:endParaRPr lang="en-GB">
                <a:latin typeface="Arial" charset="0"/>
              </a:endParaRPr>
            </a:p>
          </p:txBody>
        </p:sp>
      </p:grpSp>
      <p:grpSp>
        <p:nvGrpSpPr>
          <p:cNvPr id="15" name="Group 15">
            <a:extLst>
              <a:ext uri="{FF2B5EF4-FFF2-40B4-BE49-F238E27FC236}">
                <a16:creationId xmlns:a16="http://schemas.microsoft.com/office/drawing/2014/main" id="{9CBE40DF-BD12-1AB4-3A1B-2DF37E5F50B0}"/>
              </a:ext>
            </a:extLst>
          </p:cNvPr>
          <p:cNvGrpSpPr>
            <a:grpSpLocks/>
          </p:cNvGrpSpPr>
          <p:nvPr/>
        </p:nvGrpSpPr>
        <p:grpSpPr bwMode="auto">
          <a:xfrm>
            <a:off x="627063" y="6021388"/>
            <a:ext cx="5684837" cy="849312"/>
            <a:chOff x="395" y="3793"/>
            <a:chExt cx="3581" cy="535"/>
          </a:xfrm>
        </p:grpSpPr>
        <p:sp>
          <p:nvSpPr>
            <p:cNvPr id="16" name="Freeform 16">
              <a:extLst>
                <a:ext uri="{FF2B5EF4-FFF2-40B4-BE49-F238E27FC236}">
                  <a16:creationId xmlns:a16="http://schemas.microsoft.com/office/drawing/2014/main" id="{E64D762F-7EEE-1DA5-16FA-FD8394ACB014}"/>
                </a:ext>
              </a:extLst>
            </p:cNvPr>
            <p:cNvSpPr>
              <a:spLocks/>
            </p:cNvSpPr>
            <p:nvPr userDrawn="1"/>
          </p:nvSpPr>
          <p:spPr bwMode="auto">
            <a:xfrm>
              <a:off x="1196" y="3793"/>
              <a:ext cx="365" cy="291"/>
            </a:xfrm>
            <a:custGeom>
              <a:avLst/>
              <a:gdLst>
                <a:gd name="T0" fmla="*/ 24 w 365"/>
                <a:gd name="T1" fmla="*/ 24 h 287"/>
                <a:gd name="T2" fmla="*/ 0 w 365"/>
                <a:gd name="T3" fmla="*/ 67 h 287"/>
                <a:gd name="T4" fmla="*/ 66 w 365"/>
                <a:gd name="T5" fmla="*/ 122 h 287"/>
                <a:gd name="T6" fmla="*/ 143 w 365"/>
                <a:gd name="T7" fmla="*/ 201 h 287"/>
                <a:gd name="T8" fmla="*/ 191 w 365"/>
                <a:gd name="T9" fmla="*/ 183 h 287"/>
                <a:gd name="T10" fmla="*/ 341 w 365"/>
                <a:gd name="T11" fmla="*/ 315 h 287"/>
                <a:gd name="T12" fmla="*/ 305 w 365"/>
                <a:gd name="T13" fmla="*/ 192 h 287"/>
                <a:gd name="T14" fmla="*/ 365 w 365"/>
                <a:gd name="T15" fmla="*/ 146 h 287"/>
                <a:gd name="T16" fmla="*/ 359 w 365"/>
                <a:gd name="T17" fmla="*/ 140 h 287"/>
                <a:gd name="T18" fmla="*/ 335 w 365"/>
                <a:gd name="T19" fmla="*/ 128 h 287"/>
                <a:gd name="T20" fmla="*/ 299 w 365"/>
                <a:gd name="T21" fmla="*/ 97 h 287"/>
                <a:gd name="T22" fmla="*/ 257 w 365"/>
                <a:gd name="T23" fmla="*/ 79 h 287"/>
                <a:gd name="T24" fmla="*/ 215 w 365"/>
                <a:gd name="T25" fmla="*/ 61 h 287"/>
                <a:gd name="T26" fmla="*/ 173 w 365"/>
                <a:gd name="T27" fmla="*/ 43 h 287"/>
                <a:gd name="T28" fmla="*/ 143 w 365"/>
                <a:gd name="T29" fmla="*/ 24 h 287"/>
                <a:gd name="T30" fmla="*/ 131 w 365"/>
                <a:gd name="T31" fmla="*/ 18 h 287"/>
                <a:gd name="T32" fmla="*/ 107 w 365"/>
                <a:gd name="T33" fmla="*/ 18 h 287"/>
                <a:gd name="T34" fmla="*/ 95 w 365"/>
                <a:gd name="T35" fmla="*/ 18 h 287"/>
                <a:gd name="T36" fmla="*/ 72 w 365"/>
                <a:gd name="T37" fmla="*/ 12 h 287"/>
                <a:gd name="T38" fmla="*/ 66 w 365"/>
                <a:gd name="T39" fmla="*/ 12 h 287"/>
                <a:gd name="T40" fmla="*/ 54 w 365"/>
                <a:gd name="T41" fmla="*/ 6 h 287"/>
                <a:gd name="T42" fmla="*/ 42 w 365"/>
                <a:gd name="T43" fmla="*/ 0 h 287"/>
                <a:gd name="T44" fmla="*/ 30 w 365"/>
                <a:gd name="T45" fmla="*/ 0 h 287"/>
                <a:gd name="T46" fmla="*/ 24 w 365"/>
                <a:gd name="T47" fmla="*/ 24 h 287"/>
                <a:gd name="T48" fmla="*/ 24 w 365"/>
                <a:gd name="T49" fmla="*/ 24 h 287"/>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365" h="287">
                  <a:moveTo>
                    <a:pt x="24" y="24"/>
                  </a:moveTo>
                  <a:lnTo>
                    <a:pt x="0" y="60"/>
                  </a:lnTo>
                  <a:lnTo>
                    <a:pt x="66" y="108"/>
                  </a:lnTo>
                  <a:lnTo>
                    <a:pt x="143" y="180"/>
                  </a:lnTo>
                  <a:lnTo>
                    <a:pt x="191" y="168"/>
                  </a:lnTo>
                  <a:lnTo>
                    <a:pt x="341" y="287"/>
                  </a:lnTo>
                  <a:lnTo>
                    <a:pt x="305" y="174"/>
                  </a:lnTo>
                  <a:lnTo>
                    <a:pt x="365" y="132"/>
                  </a:lnTo>
                  <a:lnTo>
                    <a:pt x="359" y="126"/>
                  </a:lnTo>
                  <a:lnTo>
                    <a:pt x="335" y="114"/>
                  </a:lnTo>
                  <a:lnTo>
                    <a:pt x="299" y="90"/>
                  </a:lnTo>
                  <a:lnTo>
                    <a:pt x="257" y="72"/>
                  </a:lnTo>
                  <a:lnTo>
                    <a:pt x="215" y="54"/>
                  </a:lnTo>
                  <a:lnTo>
                    <a:pt x="173" y="36"/>
                  </a:lnTo>
                  <a:lnTo>
                    <a:pt x="143" y="24"/>
                  </a:lnTo>
                  <a:lnTo>
                    <a:pt x="131" y="18"/>
                  </a:lnTo>
                  <a:lnTo>
                    <a:pt x="107" y="18"/>
                  </a:lnTo>
                  <a:lnTo>
                    <a:pt x="95" y="18"/>
                  </a:lnTo>
                  <a:lnTo>
                    <a:pt x="72" y="12"/>
                  </a:lnTo>
                  <a:lnTo>
                    <a:pt x="66" y="12"/>
                  </a:lnTo>
                  <a:lnTo>
                    <a:pt x="54" y="6"/>
                  </a:lnTo>
                  <a:lnTo>
                    <a:pt x="42" y="0"/>
                  </a:lnTo>
                  <a:lnTo>
                    <a:pt x="30" y="0"/>
                  </a:lnTo>
                  <a:lnTo>
                    <a:pt x="24" y="24"/>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7" name="Freeform 17">
              <a:extLst>
                <a:ext uri="{FF2B5EF4-FFF2-40B4-BE49-F238E27FC236}">
                  <a16:creationId xmlns:a16="http://schemas.microsoft.com/office/drawing/2014/main" id="{DC5D16DA-BCC2-1193-8A5C-079EE23BDDA7}"/>
                </a:ext>
              </a:extLst>
            </p:cNvPr>
            <p:cNvSpPr>
              <a:spLocks/>
            </p:cNvSpPr>
            <p:nvPr userDrawn="1"/>
          </p:nvSpPr>
          <p:spPr bwMode="auto">
            <a:xfrm>
              <a:off x="1943" y="3829"/>
              <a:ext cx="2033" cy="499"/>
            </a:xfrm>
            <a:custGeom>
              <a:avLst/>
              <a:gdLst>
                <a:gd name="T0" fmla="*/ 186 w 2033"/>
                <a:gd name="T1" fmla="*/ 18 h 499"/>
                <a:gd name="T2" fmla="*/ 138 w 2033"/>
                <a:gd name="T3" fmla="*/ 6 h 499"/>
                <a:gd name="T4" fmla="*/ 96 w 2033"/>
                <a:gd name="T5" fmla="*/ 0 h 499"/>
                <a:gd name="T6" fmla="*/ 36 w 2033"/>
                <a:gd name="T7" fmla="*/ 0 h 499"/>
                <a:gd name="T8" fmla="*/ 12 w 2033"/>
                <a:gd name="T9" fmla="*/ 25 h 499"/>
                <a:gd name="T10" fmla="*/ 0 w 2033"/>
                <a:gd name="T11" fmla="*/ 128 h 499"/>
                <a:gd name="T12" fmla="*/ 60 w 2033"/>
                <a:gd name="T13" fmla="*/ 104 h 499"/>
                <a:gd name="T14" fmla="*/ 90 w 2033"/>
                <a:gd name="T15" fmla="*/ 134 h 499"/>
                <a:gd name="T16" fmla="*/ 150 w 2033"/>
                <a:gd name="T17" fmla="*/ 153 h 499"/>
                <a:gd name="T18" fmla="*/ 209 w 2033"/>
                <a:gd name="T19" fmla="*/ 273 h 499"/>
                <a:gd name="T20" fmla="*/ 401 w 2033"/>
                <a:gd name="T21" fmla="*/ 359 h 499"/>
                <a:gd name="T22" fmla="*/ 777 w 2033"/>
                <a:gd name="T23" fmla="*/ 359 h 499"/>
                <a:gd name="T24" fmla="*/ 2033 w 2033"/>
                <a:gd name="T25" fmla="*/ 499 h 499"/>
                <a:gd name="T26" fmla="*/ 2033 w 2033"/>
                <a:gd name="T27" fmla="*/ 499 h 499"/>
                <a:gd name="T28" fmla="*/ 1991 w 2033"/>
                <a:gd name="T29" fmla="*/ 493 h 499"/>
                <a:gd name="T30" fmla="*/ 676 w 2033"/>
                <a:gd name="T31" fmla="*/ 243 h 499"/>
                <a:gd name="T32" fmla="*/ 514 w 2033"/>
                <a:gd name="T33" fmla="*/ 159 h 499"/>
                <a:gd name="T34" fmla="*/ 425 w 2033"/>
                <a:gd name="T35" fmla="*/ 110 h 499"/>
                <a:gd name="T36" fmla="*/ 365 w 2033"/>
                <a:gd name="T37" fmla="*/ 92 h 499"/>
                <a:gd name="T38" fmla="*/ 281 w 2033"/>
                <a:gd name="T39" fmla="*/ 61 h 499"/>
                <a:gd name="T40" fmla="*/ 186 w 2033"/>
                <a:gd name="T41" fmla="*/ 18 h 499"/>
                <a:gd name="T42" fmla="*/ 186 w 2033"/>
                <a:gd name="T43" fmla="*/ 18 h 49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2033" h="499">
                  <a:moveTo>
                    <a:pt x="186" y="18"/>
                  </a:moveTo>
                  <a:lnTo>
                    <a:pt x="138" y="6"/>
                  </a:lnTo>
                  <a:lnTo>
                    <a:pt x="96" y="0"/>
                  </a:lnTo>
                  <a:lnTo>
                    <a:pt x="36" y="0"/>
                  </a:lnTo>
                  <a:lnTo>
                    <a:pt x="12" y="25"/>
                  </a:lnTo>
                  <a:lnTo>
                    <a:pt x="0" y="128"/>
                  </a:lnTo>
                  <a:lnTo>
                    <a:pt x="60" y="104"/>
                  </a:lnTo>
                  <a:lnTo>
                    <a:pt x="90" y="134"/>
                  </a:lnTo>
                  <a:lnTo>
                    <a:pt x="150" y="153"/>
                  </a:lnTo>
                  <a:lnTo>
                    <a:pt x="209" y="273"/>
                  </a:lnTo>
                  <a:lnTo>
                    <a:pt x="401" y="359"/>
                  </a:lnTo>
                  <a:lnTo>
                    <a:pt x="777" y="359"/>
                  </a:lnTo>
                  <a:lnTo>
                    <a:pt x="2033" y="499"/>
                  </a:lnTo>
                  <a:lnTo>
                    <a:pt x="1991" y="493"/>
                  </a:lnTo>
                  <a:lnTo>
                    <a:pt x="676" y="243"/>
                  </a:lnTo>
                  <a:lnTo>
                    <a:pt x="514" y="159"/>
                  </a:lnTo>
                  <a:lnTo>
                    <a:pt x="425" y="110"/>
                  </a:lnTo>
                  <a:lnTo>
                    <a:pt x="365" y="92"/>
                  </a:lnTo>
                  <a:lnTo>
                    <a:pt x="281" y="61"/>
                  </a:lnTo>
                  <a:lnTo>
                    <a:pt x="186" y="1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8" name="Freeform 18">
              <a:extLst>
                <a:ext uri="{FF2B5EF4-FFF2-40B4-BE49-F238E27FC236}">
                  <a16:creationId xmlns:a16="http://schemas.microsoft.com/office/drawing/2014/main" id="{F69C81FD-0B92-B60E-C066-169D8F8E6F32}"/>
                </a:ext>
              </a:extLst>
            </p:cNvPr>
            <p:cNvSpPr>
              <a:spLocks/>
            </p:cNvSpPr>
            <p:nvPr userDrawn="1"/>
          </p:nvSpPr>
          <p:spPr bwMode="auto">
            <a:xfrm>
              <a:off x="1830" y="3823"/>
              <a:ext cx="71" cy="61"/>
            </a:xfrm>
            <a:custGeom>
              <a:avLst/>
              <a:gdLst>
                <a:gd name="T0" fmla="*/ 0 w 71"/>
                <a:gd name="T1" fmla="*/ 18 h 60"/>
                <a:gd name="T2" fmla="*/ 6 w 71"/>
                <a:gd name="T3" fmla="*/ 18 h 60"/>
                <a:gd name="T4" fmla="*/ 12 w 71"/>
                <a:gd name="T5" fmla="*/ 12 h 60"/>
                <a:gd name="T6" fmla="*/ 6 w 71"/>
                <a:gd name="T7" fmla="*/ 6 h 60"/>
                <a:gd name="T8" fmla="*/ 0 w 71"/>
                <a:gd name="T9" fmla="*/ 0 h 60"/>
                <a:gd name="T10" fmla="*/ 29 w 71"/>
                <a:gd name="T11" fmla="*/ 18 h 60"/>
                <a:gd name="T12" fmla="*/ 53 w 71"/>
                <a:gd name="T13" fmla="*/ 18 h 60"/>
                <a:gd name="T14" fmla="*/ 59 w 71"/>
                <a:gd name="T15" fmla="*/ 37 h 60"/>
                <a:gd name="T16" fmla="*/ 65 w 71"/>
                <a:gd name="T17" fmla="*/ 49 h 60"/>
                <a:gd name="T18" fmla="*/ 71 w 71"/>
                <a:gd name="T19" fmla="*/ 61 h 60"/>
                <a:gd name="T20" fmla="*/ 71 w 71"/>
                <a:gd name="T21" fmla="*/ 67 h 60"/>
                <a:gd name="T22" fmla="*/ 59 w 71"/>
                <a:gd name="T23" fmla="*/ 61 h 60"/>
                <a:gd name="T24" fmla="*/ 47 w 71"/>
                <a:gd name="T25" fmla="*/ 49 h 60"/>
                <a:gd name="T26" fmla="*/ 23 w 71"/>
                <a:gd name="T27" fmla="*/ 37 h 60"/>
                <a:gd name="T28" fmla="*/ 23 w 71"/>
                <a:gd name="T29" fmla="*/ 43 h 60"/>
                <a:gd name="T30" fmla="*/ 18 w 71"/>
                <a:gd name="T31" fmla="*/ 49 h 60"/>
                <a:gd name="T32" fmla="*/ 12 w 71"/>
                <a:gd name="T33" fmla="*/ 55 h 60"/>
                <a:gd name="T34" fmla="*/ 6 w 71"/>
                <a:gd name="T35" fmla="*/ 55 h 60"/>
                <a:gd name="T36" fmla="*/ 6 w 71"/>
                <a:gd name="T37" fmla="*/ 55 h 60"/>
                <a:gd name="T38" fmla="*/ 6 w 71"/>
                <a:gd name="T39" fmla="*/ 43 h 60"/>
                <a:gd name="T40" fmla="*/ 0 w 71"/>
                <a:gd name="T41" fmla="*/ 18 h 60"/>
                <a:gd name="T42" fmla="*/ 0 w 71"/>
                <a:gd name="T43" fmla="*/ 18 h 6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71" h="60">
                  <a:moveTo>
                    <a:pt x="0" y="18"/>
                  </a:moveTo>
                  <a:lnTo>
                    <a:pt x="6" y="18"/>
                  </a:lnTo>
                  <a:lnTo>
                    <a:pt x="12" y="12"/>
                  </a:lnTo>
                  <a:lnTo>
                    <a:pt x="6" y="6"/>
                  </a:lnTo>
                  <a:lnTo>
                    <a:pt x="0" y="0"/>
                  </a:lnTo>
                  <a:lnTo>
                    <a:pt x="29" y="18"/>
                  </a:lnTo>
                  <a:lnTo>
                    <a:pt x="53" y="18"/>
                  </a:lnTo>
                  <a:lnTo>
                    <a:pt x="59" y="30"/>
                  </a:lnTo>
                  <a:lnTo>
                    <a:pt x="65" y="42"/>
                  </a:lnTo>
                  <a:lnTo>
                    <a:pt x="71" y="54"/>
                  </a:lnTo>
                  <a:lnTo>
                    <a:pt x="71" y="60"/>
                  </a:lnTo>
                  <a:lnTo>
                    <a:pt x="59" y="54"/>
                  </a:lnTo>
                  <a:lnTo>
                    <a:pt x="47" y="42"/>
                  </a:lnTo>
                  <a:lnTo>
                    <a:pt x="23" y="30"/>
                  </a:lnTo>
                  <a:lnTo>
                    <a:pt x="23" y="36"/>
                  </a:lnTo>
                  <a:lnTo>
                    <a:pt x="18" y="42"/>
                  </a:lnTo>
                  <a:lnTo>
                    <a:pt x="12" y="48"/>
                  </a:lnTo>
                  <a:lnTo>
                    <a:pt x="6" y="48"/>
                  </a:lnTo>
                  <a:lnTo>
                    <a:pt x="6" y="36"/>
                  </a:lnTo>
                  <a:lnTo>
                    <a:pt x="0" y="1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9" name="Freeform 19">
              <a:extLst>
                <a:ext uri="{FF2B5EF4-FFF2-40B4-BE49-F238E27FC236}">
                  <a16:creationId xmlns:a16="http://schemas.microsoft.com/office/drawing/2014/main" id="{2E73A1E5-37E4-1580-6319-66E5619CF000}"/>
                </a:ext>
              </a:extLst>
            </p:cNvPr>
            <p:cNvSpPr>
              <a:spLocks/>
            </p:cNvSpPr>
            <p:nvPr userDrawn="1"/>
          </p:nvSpPr>
          <p:spPr bwMode="auto">
            <a:xfrm>
              <a:off x="855" y="3842"/>
              <a:ext cx="161" cy="164"/>
            </a:xfrm>
            <a:custGeom>
              <a:avLst/>
              <a:gdLst>
                <a:gd name="T0" fmla="*/ 30 w 161"/>
                <a:gd name="T1" fmla="*/ 0 h 162"/>
                <a:gd name="T2" fmla="*/ 48 w 161"/>
                <a:gd name="T3" fmla="*/ 6 h 162"/>
                <a:gd name="T4" fmla="*/ 72 w 161"/>
                <a:gd name="T5" fmla="*/ 6 h 162"/>
                <a:gd name="T6" fmla="*/ 114 w 161"/>
                <a:gd name="T7" fmla="*/ 12 h 162"/>
                <a:gd name="T8" fmla="*/ 96 w 161"/>
                <a:gd name="T9" fmla="*/ 61 h 162"/>
                <a:gd name="T10" fmla="*/ 96 w 161"/>
                <a:gd name="T11" fmla="*/ 67 h 162"/>
                <a:gd name="T12" fmla="*/ 102 w 161"/>
                <a:gd name="T13" fmla="*/ 79 h 162"/>
                <a:gd name="T14" fmla="*/ 108 w 161"/>
                <a:gd name="T15" fmla="*/ 91 h 162"/>
                <a:gd name="T16" fmla="*/ 120 w 161"/>
                <a:gd name="T17" fmla="*/ 103 h 162"/>
                <a:gd name="T18" fmla="*/ 143 w 161"/>
                <a:gd name="T19" fmla="*/ 121 h 162"/>
                <a:gd name="T20" fmla="*/ 155 w 161"/>
                <a:gd name="T21" fmla="*/ 152 h 162"/>
                <a:gd name="T22" fmla="*/ 161 w 161"/>
                <a:gd name="T23" fmla="*/ 170 h 162"/>
                <a:gd name="T24" fmla="*/ 161 w 161"/>
                <a:gd name="T25" fmla="*/ 176 h 162"/>
                <a:gd name="T26" fmla="*/ 96 w 161"/>
                <a:gd name="T27" fmla="*/ 109 h 162"/>
                <a:gd name="T28" fmla="*/ 30 w 161"/>
                <a:gd name="T29" fmla="*/ 61 h 162"/>
                <a:gd name="T30" fmla="*/ 0 w 161"/>
                <a:gd name="T31" fmla="*/ 0 h 162"/>
                <a:gd name="T32" fmla="*/ 30 w 161"/>
                <a:gd name="T33" fmla="*/ 0 h 162"/>
                <a:gd name="T34" fmla="*/ 30 w 161"/>
                <a:gd name="T35" fmla="*/ 0 h 16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161" h="162">
                  <a:moveTo>
                    <a:pt x="30" y="0"/>
                  </a:moveTo>
                  <a:lnTo>
                    <a:pt x="48" y="6"/>
                  </a:lnTo>
                  <a:lnTo>
                    <a:pt x="72" y="6"/>
                  </a:lnTo>
                  <a:lnTo>
                    <a:pt x="114" y="12"/>
                  </a:lnTo>
                  <a:lnTo>
                    <a:pt x="96" y="54"/>
                  </a:lnTo>
                  <a:lnTo>
                    <a:pt x="96" y="60"/>
                  </a:lnTo>
                  <a:lnTo>
                    <a:pt x="102" y="72"/>
                  </a:lnTo>
                  <a:lnTo>
                    <a:pt x="108" y="84"/>
                  </a:lnTo>
                  <a:lnTo>
                    <a:pt x="120" y="96"/>
                  </a:lnTo>
                  <a:lnTo>
                    <a:pt x="143" y="114"/>
                  </a:lnTo>
                  <a:lnTo>
                    <a:pt x="155" y="138"/>
                  </a:lnTo>
                  <a:lnTo>
                    <a:pt x="161" y="156"/>
                  </a:lnTo>
                  <a:lnTo>
                    <a:pt x="161" y="162"/>
                  </a:lnTo>
                  <a:lnTo>
                    <a:pt x="96" y="102"/>
                  </a:lnTo>
                  <a:lnTo>
                    <a:pt x="30" y="54"/>
                  </a:lnTo>
                  <a:lnTo>
                    <a:pt x="0" y="0"/>
                  </a:lnTo>
                  <a:lnTo>
                    <a:pt x="30" y="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0" name="Freeform 20">
              <a:extLst>
                <a:ext uri="{FF2B5EF4-FFF2-40B4-BE49-F238E27FC236}">
                  <a16:creationId xmlns:a16="http://schemas.microsoft.com/office/drawing/2014/main" id="{D47C138C-4A64-D8EA-FC8D-F63F6AAB5612}"/>
                </a:ext>
              </a:extLst>
            </p:cNvPr>
            <p:cNvSpPr>
              <a:spLocks/>
            </p:cNvSpPr>
            <p:nvPr userDrawn="1"/>
          </p:nvSpPr>
          <p:spPr bwMode="auto">
            <a:xfrm>
              <a:off x="706" y="3854"/>
              <a:ext cx="59" cy="61"/>
            </a:xfrm>
            <a:custGeom>
              <a:avLst/>
              <a:gdLst>
                <a:gd name="T0" fmla="*/ 59 w 59"/>
                <a:gd name="T1" fmla="*/ 6 h 60"/>
                <a:gd name="T2" fmla="*/ 41 w 59"/>
                <a:gd name="T3" fmla="*/ 37 h 60"/>
                <a:gd name="T4" fmla="*/ 41 w 59"/>
                <a:gd name="T5" fmla="*/ 43 h 60"/>
                <a:gd name="T6" fmla="*/ 47 w 59"/>
                <a:gd name="T7" fmla="*/ 49 h 60"/>
                <a:gd name="T8" fmla="*/ 53 w 59"/>
                <a:gd name="T9" fmla="*/ 61 h 60"/>
                <a:gd name="T10" fmla="*/ 53 w 59"/>
                <a:gd name="T11" fmla="*/ 67 h 60"/>
                <a:gd name="T12" fmla="*/ 47 w 59"/>
                <a:gd name="T13" fmla="*/ 61 h 60"/>
                <a:gd name="T14" fmla="*/ 35 w 59"/>
                <a:gd name="T15" fmla="*/ 55 h 60"/>
                <a:gd name="T16" fmla="*/ 23 w 59"/>
                <a:gd name="T17" fmla="*/ 43 h 60"/>
                <a:gd name="T18" fmla="*/ 17 w 59"/>
                <a:gd name="T19" fmla="*/ 37 h 60"/>
                <a:gd name="T20" fmla="*/ 0 w 59"/>
                <a:gd name="T21" fmla="*/ 0 h 60"/>
                <a:gd name="T22" fmla="*/ 59 w 59"/>
                <a:gd name="T23" fmla="*/ 6 h 60"/>
                <a:gd name="T24" fmla="*/ 59 w 59"/>
                <a:gd name="T25" fmla="*/ 6 h 6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59" h="60">
                  <a:moveTo>
                    <a:pt x="59" y="6"/>
                  </a:moveTo>
                  <a:lnTo>
                    <a:pt x="41" y="30"/>
                  </a:lnTo>
                  <a:lnTo>
                    <a:pt x="41" y="36"/>
                  </a:lnTo>
                  <a:lnTo>
                    <a:pt x="47" y="42"/>
                  </a:lnTo>
                  <a:lnTo>
                    <a:pt x="53" y="54"/>
                  </a:lnTo>
                  <a:lnTo>
                    <a:pt x="53" y="60"/>
                  </a:lnTo>
                  <a:lnTo>
                    <a:pt x="47" y="54"/>
                  </a:lnTo>
                  <a:lnTo>
                    <a:pt x="35" y="48"/>
                  </a:lnTo>
                  <a:lnTo>
                    <a:pt x="23" y="36"/>
                  </a:lnTo>
                  <a:lnTo>
                    <a:pt x="17" y="30"/>
                  </a:lnTo>
                  <a:lnTo>
                    <a:pt x="0" y="0"/>
                  </a:lnTo>
                  <a:lnTo>
                    <a:pt x="59" y="6"/>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1" name="Freeform 21">
              <a:extLst>
                <a:ext uri="{FF2B5EF4-FFF2-40B4-BE49-F238E27FC236}">
                  <a16:creationId xmlns:a16="http://schemas.microsoft.com/office/drawing/2014/main" id="{2A04EA18-22D6-BE57-EA3A-605CF4AFEF3C}"/>
                </a:ext>
              </a:extLst>
            </p:cNvPr>
            <p:cNvSpPr>
              <a:spLocks/>
            </p:cNvSpPr>
            <p:nvPr userDrawn="1"/>
          </p:nvSpPr>
          <p:spPr bwMode="auto">
            <a:xfrm>
              <a:off x="395" y="3811"/>
              <a:ext cx="245" cy="207"/>
            </a:xfrm>
            <a:custGeom>
              <a:avLst/>
              <a:gdLst>
                <a:gd name="T0" fmla="*/ 233 w 245"/>
                <a:gd name="T1" fmla="*/ 43 h 204"/>
                <a:gd name="T2" fmla="*/ 245 w 245"/>
                <a:gd name="T3" fmla="*/ 49 h 204"/>
                <a:gd name="T4" fmla="*/ 209 w 245"/>
                <a:gd name="T5" fmla="*/ 91 h 204"/>
                <a:gd name="T6" fmla="*/ 143 w 245"/>
                <a:gd name="T7" fmla="*/ 146 h 204"/>
                <a:gd name="T8" fmla="*/ 167 w 245"/>
                <a:gd name="T9" fmla="*/ 170 h 204"/>
                <a:gd name="T10" fmla="*/ 179 w 245"/>
                <a:gd name="T11" fmla="*/ 225 h 204"/>
                <a:gd name="T12" fmla="*/ 77 w 245"/>
                <a:gd name="T13" fmla="*/ 146 h 204"/>
                <a:gd name="T14" fmla="*/ 47 w 245"/>
                <a:gd name="T15" fmla="*/ 91 h 204"/>
                <a:gd name="T16" fmla="*/ 89 w 245"/>
                <a:gd name="T17" fmla="*/ 73 h 204"/>
                <a:gd name="T18" fmla="*/ 59 w 245"/>
                <a:gd name="T19" fmla="*/ 43 h 204"/>
                <a:gd name="T20" fmla="*/ 0 w 245"/>
                <a:gd name="T21" fmla="*/ 12 h 204"/>
                <a:gd name="T22" fmla="*/ 0 w 245"/>
                <a:gd name="T23" fmla="*/ 0 h 204"/>
                <a:gd name="T24" fmla="*/ 6 w 245"/>
                <a:gd name="T25" fmla="*/ 0 h 204"/>
                <a:gd name="T26" fmla="*/ 12 w 245"/>
                <a:gd name="T27" fmla="*/ 0 h 204"/>
                <a:gd name="T28" fmla="*/ 47 w 245"/>
                <a:gd name="T29" fmla="*/ 6 h 204"/>
                <a:gd name="T30" fmla="*/ 77 w 245"/>
                <a:gd name="T31" fmla="*/ 6 h 204"/>
                <a:gd name="T32" fmla="*/ 83 w 245"/>
                <a:gd name="T33" fmla="*/ 6 h 204"/>
                <a:gd name="T34" fmla="*/ 89 w 245"/>
                <a:gd name="T35" fmla="*/ 6 h 204"/>
                <a:gd name="T36" fmla="*/ 101 w 245"/>
                <a:gd name="T37" fmla="*/ 12 h 204"/>
                <a:gd name="T38" fmla="*/ 125 w 245"/>
                <a:gd name="T39" fmla="*/ 12 h 204"/>
                <a:gd name="T40" fmla="*/ 143 w 245"/>
                <a:gd name="T41" fmla="*/ 18 h 204"/>
                <a:gd name="T42" fmla="*/ 149 w 245"/>
                <a:gd name="T43" fmla="*/ 18 h 204"/>
                <a:gd name="T44" fmla="*/ 149 w 245"/>
                <a:gd name="T45" fmla="*/ 18 h 204"/>
                <a:gd name="T46" fmla="*/ 203 w 245"/>
                <a:gd name="T47" fmla="*/ 24 h 204"/>
                <a:gd name="T48" fmla="*/ 233 w 245"/>
                <a:gd name="T49" fmla="*/ 43 h 204"/>
                <a:gd name="T50" fmla="*/ 233 w 245"/>
                <a:gd name="T51" fmla="*/ 43 h 204"/>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245" h="204">
                  <a:moveTo>
                    <a:pt x="233" y="36"/>
                  </a:moveTo>
                  <a:lnTo>
                    <a:pt x="245" y="42"/>
                  </a:lnTo>
                  <a:lnTo>
                    <a:pt x="209" y="84"/>
                  </a:lnTo>
                  <a:lnTo>
                    <a:pt x="143" y="132"/>
                  </a:lnTo>
                  <a:lnTo>
                    <a:pt x="167" y="156"/>
                  </a:lnTo>
                  <a:lnTo>
                    <a:pt x="179" y="204"/>
                  </a:lnTo>
                  <a:lnTo>
                    <a:pt x="77" y="132"/>
                  </a:lnTo>
                  <a:lnTo>
                    <a:pt x="47" y="84"/>
                  </a:lnTo>
                  <a:lnTo>
                    <a:pt x="89" y="66"/>
                  </a:lnTo>
                  <a:lnTo>
                    <a:pt x="59" y="36"/>
                  </a:lnTo>
                  <a:lnTo>
                    <a:pt x="0" y="12"/>
                  </a:lnTo>
                  <a:lnTo>
                    <a:pt x="0" y="0"/>
                  </a:lnTo>
                  <a:lnTo>
                    <a:pt x="6" y="0"/>
                  </a:lnTo>
                  <a:lnTo>
                    <a:pt x="12" y="0"/>
                  </a:lnTo>
                  <a:lnTo>
                    <a:pt x="47" y="6"/>
                  </a:lnTo>
                  <a:lnTo>
                    <a:pt x="77" y="6"/>
                  </a:lnTo>
                  <a:lnTo>
                    <a:pt x="83" y="6"/>
                  </a:lnTo>
                  <a:lnTo>
                    <a:pt x="89" y="6"/>
                  </a:lnTo>
                  <a:lnTo>
                    <a:pt x="101" y="12"/>
                  </a:lnTo>
                  <a:lnTo>
                    <a:pt x="125" y="12"/>
                  </a:lnTo>
                  <a:lnTo>
                    <a:pt x="143" y="18"/>
                  </a:lnTo>
                  <a:lnTo>
                    <a:pt x="149" y="18"/>
                  </a:lnTo>
                  <a:lnTo>
                    <a:pt x="203" y="24"/>
                  </a:lnTo>
                  <a:lnTo>
                    <a:pt x="233" y="36"/>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76822" name="Rectangle 22"/>
          <p:cNvSpPr>
            <a:spLocks noGrp="1" noChangeArrowheads="1"/>
          </p:cNvSpPr>
          <p:nvPr>
            <p:ph type="ctrTitle" sz="quarter"/>
          </p:nvPr>
        </p:nvSpPr>
        <p:spPr>
          <a:xfrm>
            <a:off x="457200" y="1447800"/>
            <a:ext cx="8229600" cy="1736725"/>
          </a:xfrm>
        </p:spPr>
        <p:txBody>
          <a:bodyPr/>
          <a:lstStyle>
            <a:lvl1pPr>
              <a:defRPr sz="5400"/>
            </a:lvl1pPr>
          </a:lstStyle>
          <a:p>
            <a:r>
              <a:rPr lang="en-US"/>
              <a:t>Click to edit Master title style</a:t>
            </a:r>
          </a:p>
        </p:txBody>
      </p:sp>
      <p:sp>
        <p:nvSpPr>
          <p:cNvPr id="76823" name="Rectangle 23"/>
          <p:cNvSpPr>
            <a:spLocks noGrp="1" noChangeArrowheads="1"/>
          </p:cNvSpPr>
          <p:nvPr>
            <p:ph type="subTitle" sz="quarter" idx="1"/>
          </p:nvPr>
        </p:nvSpPr>
        <p:spPr>
          <a:xfrm>
            <a:off x="1371600" y="3429000"/>
            <a:ext cx="6400800" cy="1752600"/>
          </a:xfrm>
        </p:spPr>
        <p:txBody>
          <a:bodyPr/>
          <a:lstStyle>
            <a:lvl1pPr marL="0" indent="0" algn="ctr">
              <a:buFontTx/>
              <a:buNone/>
              <a:defRPr>
                <a:effectLst>
                  <a:outerShdw blurRad="38100" dist="38100" dir="2700000" algn="tl">
                    <a:srgbClr val="C0C0C0"/>
                  </a:outerShdw>
                </a:effectLst>
              </a:defRPr>
            </a:lvl1pPr>
          </a:lstStyle>
          <a:p>
            <a:r>
              <a:rPr lang="en-US"/>
              <a:t>Click to edit Master subtitle style</a:t>
            </a:r>
          </a:p>
        </p:txBody>
      </p:sp>
      <p:sp>
        <p:nvSpPr>
          <p:cNvPr id="22" name="Rectangle 24">
            <a:extLst>
              <a:ext uri="{FF2B5EF4-FFF2-40B4-BE49-F238E27FC236}">
                <a16:creationId xmlns:a16="http://schemas.microsoft.com/office/drawing/2014/main" id="{BDA477C1-2319-3F8E-95D7-1EE110FF34F6}"/>
              </a:ext>
            </a:extLst>
          </p:cNvPr>
          <p:cNvSpPr>
            <a:spLocks noGrp="1" noChangeArrowheads="1"/>
          </p:cNvSpPr>
          <p:nvPr>
            <p:ph type="dt" sz="quarter" idx="10"/>
          </p:nvPr>
        </p:nvSpPr>
        <p:spPr/>
        <p:txBody>
          <a:bodyPr/>
          <a:lstStyle>
            <a:lvl1pPr>
              <a:defRPr/>
            </a:lvl1pPr>
          </a:lstStyle>
          <a:p>
            <a:pPr>
              <a:defRPr/>
            </a:pPr>
            <a:endParaRPr lang="en-US"/>
          </a:p>
        </p:txBody>
      </p:sp>
      <p:sp>
        <p:nvSpPr>
          <p:cNvPr id="23" name="Rectangle 25">
            <a:extLst>
              <a:ext uri="{FF2B5EF4-FFF2-40B4-BE49-F238E27FC236}">
                <a16:creationId xmlns:a16="http://schemas.microsoft.com/office/drawing/2014/main" id="{DE0EBAAF-69A9-35AA-9510-D22922F8F4CB}"/>
              </a:ext>
            </a:extLst>
          </p:cNvPr>
          <p:cNvSpPr>
            <a:spLocks noGrp="1" noChangeArrowheads="1"/>
          </p:cNvSpPr>
          <p:nvPr>
            <p:ph type="sldNum" sz="quarter" idx="11"/>
          </p:nvPr>
        </p:nvSpPr>
        <p:spPr/>
        <p:txBody>
          <a:bodyPr/>
          <a:lstStyle>
            <a:lvl1pPr>
              <a:defRPr/>
            </a:lvl1pPr>
          </a:lstStyle>
          <a:p>
            <a:pPr>
              <a:defRPr/>
            </a:pPr>
            <a:fld id="{E4F5CC9A-CEB5-4F5F-8BC9-7ED2CB91BC6D}" type="slidenum">
              <a:rPr lang="en-US" altLang="en-US"/>
              <a:pPr>
                <a:defRPr/>
              </a:pPr>
              <a:t>‹#›</a:t>
            </a:fld>
            <a:endParaRPr lang="en-US" altLang="en-US"/>
          </a:p>
        </p:txBody>
      </p:sp>
      <p:sp>
        <p:nvSpPr>
          <p:cNvPr id="24" name="Rectangle 26">
            <a:extLst>
              <a:ext uri="{FF2B5EF4-FFF2-40B4-BE49-F238E27FC236}">
                <a16:creationId xmlns:a16="http://schemas.microsoft.com/office/drawing/2014/main" id="{E6138C19-1EB7-2533-7DB4-4AEDD406BDC6}"/>
              </a:ext>
            </a:extLst>
          </p:cNvPr>
          <p:cNvSpPr>
            <a:spLocks noGrp="1" noChangeArrowheads="1"/>
          </p:cNvSpPr>
          <p:nvPr>
            <p:ph type="ftr" sz="quarter" idx="12"/>
          </p:nvPr>
        </p:nvSpPr>
        <p:spPr/>
        <p:txBody>
          <a:bodyPr/>
          <a:lstStyle>
            <a:lvl1pPr>
              <a:defRPr/>
            </a:lvl1pPr>
          </a:lstStyle>
          <a:p>
            <a:pPr>
              <a:defRPr/>
            </a:pPr>
            <a:endParaRPr lang="en-US"/>
          </a:p>
        </p:txBody>
      </p:sp>
    </p:spTree>
    <p:extLst>
      <p:ext uri="{BB962C8B-B14F-4D97-AF65-F5344CB8AC3E}">
        <p14:creationId xmlns:p14="http://schemas.microsoft.com/office/powerpoint/2010/main" val="7407797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24">
            <a:extLst>
              <a:ext uri="{FF2B5EF4-FFF2-40B4-BE49-F238E27FC236}">
                <a16:creationId xmlns:a16="http://schemas.microsoft.com/office/drawing/2014/main" id="{25D99F52-689F-2EC5-EA1E-AFE678100BBB}"/>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25">
            <a:extLst>
              <a:ext uri="{FF2B5EF4-FFF2-40B4-BE49-F238E27FC236}">
                <a16:creationId xmlns:a16="http://schemas.microsoft.com/office/drawing/2014/main" id="{E3E292F8-0CA9-DBF2-A351-E6453105F1F4}"/>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26">
            <a:extLst>
              <a:ext uri="{FF2B5EF4-FFF2-40B4-BE49-F238E27FC236}">
                <a16:creationId xmlns:a16="http://schemas.microsoft.com/office/drawing/2014/main" id="{F6D607EF-D5A3-E8E0-ECCE-A831D6A98B0D}"/>
              </a:ext>
            </a:extLst>
          </p:cNvPr>
          <p:cNvSpPr>
            <a:spLocks noGrp="1" noChangeArrowheads="1"/>
          </p:cNvSpPr>
          <p:nvPr>
            <p:ph type="sldNum" sz="quarter" idx="12"/>
          </p:nvPr>
        </p:nvSpPr>
        <p:spPr>
          <a:ln/>
        </p:spPr>
        <p:txBody>
          <a:bodyPr/>
          <a:lstStyle>
            <a:lvl1pPr>
              <a:defRPr/>
            </a:lvl1pPr>
          </a:lstStyle>
          <a:p>
            <a:pPr>
              <a:defRPr/>
            </a:pPr>
            <a:fld id="{395F0B02-C43C-4FF4-9DC0-40A6488D09EA}" type="slidenum">
              <a:rPr lang="en-US" altLang="en-US"/>
              <a:pPr>
                <a:defRPr/>
              </a:pPr>
              <a:t>‹#›</a:t>
            </a:fld>
            <a:endParaRPr lang="en-US" altLang="en-US"/>
          </a:p>
        </p:txBody>
      </p:sp>
    </p:spTree>
    <p:extLst>
      <p:ext uri="{BB962C8B-B14F-4D97-AF65-F5344CB8AC3E}">
        <p14:creationId xmlns:p14="http://schemas.microsoft.com/office/powerpoint/2010/main" val="35286252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24">
            <a:extLst>
              <a:ext uri="{FF2B5EF4-FFF2-40B4-BE49-F238E27FC236}">
                <a16:creationId xmlns:a16="http://schemas.microsoft.com/office/drawing/2014/main" id="{2B5D2020-63A6-0216-5AA0-7696806263DA}"/>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25">
            <a:extLst>
              <a:ext uri="{FF2B5EF4-FFF2-40B4-BE49-F238E27FC236}">
                <a16:creationId xmlns:a16="http://schemas.microsoft.com/office/drawing/2014/main" id="{29C8FDE3-4865-FA56-71A6-5C7B710A9759}"/>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26">
            <a:extLst>
              <a:ext uri="{FF2B5EF4-FFF2-40B4-BE49-F238E27FC236}">
                <a16:creationId xmlns:a16="http://schemas.microsoft.com/office/drawing/2014/main" id="{8AE1F599-D423-CE7E-B157-33A962E11D6B}"/>
              </a:ext>
            </a:extLst>
          </p:cNvPr>
          <p:cNvSpPr>
            <a:spLocks noGrp="1" noChangeArrowheads="1"/>
          </p:cNvSpPr>
          <p:nvPr>
            <p:ph type="sldNum" sz="quarter" idx="12"/>
          </p:nvPr>
        </p:nvSpPr>
        <p:spPr>
          <a:ln/>
        </p:spPr>
        <p:txBody>
          <a:bodyPr/>
          <a:lstStyle>
            <a:lvl1pPr>
              <a:defRPr/>
            </a:lvl1pPr>
          </a:lstStyle>
          <a:p>
            <a:pPr>
              <a:defRPr/>
            </a:pPr>
            <a:fld id="{72A1A0E3-4CB8-4116-B4ED-6E54E6549264}" type="slidenum">
              <a:rPr lang="en-US" altLang="en-US"/>
              <a:pPr>
                <a:defRPr/>
              </a:pPr>
              <a:t>‹#›</a:t>
            </a:fld>
            <a:endParaRPr lang="en-US" altLang="en-US"/>
          </a:p>
        </p:txBody>
      </p:sp>
    </p:spTree>
    <p:extLst>
      <p:ext uri="{BB962C8B-B14F-4D97-AF65-F5344CB8AC3E}">
        <p14:creationId xmlns:p14="http://schemas.microsoft.com/office/powerpoint/2010/main" val="32347916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24">
            <a:extLst>
              <a:ext uri="{FF2B5EF4-FFF2-40B4-BE49-F238E27FC236}">
                <a16:creationId xmlns:a16="http://schemas.microsoft.com/office/drawing/2014/main" id="{576EFBB7-5F43-38DD-F784-1BF275A46F39}"/>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25">
            <a:extLst>
              <a:ext uri="{FF2B5EF4-FFF2-40B4-BE49-F238E27FC236}">
                <a16:creationId xmlns:a16="http://schemas.microsoft.com/office/drawing/2014/main" id="{E40D8313-1967-AB31-5655-DCB9E8BA3557}"/>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26">
            <a:extLst>
              <a:ext uri="{FF2B5EF4-FFF2-40B4-BE49-F238E27FC236}">
                <a16:creationId xmlns:a16="http://schemas.microsoft.com/office/drawing/2014/main" id="{20BB86B2-02A4-B7A0-8BB7-752F8EF014FC}"/>
              </a:ext>
            </a:extLst>
          </p:cNvPr>
          <p:cNvSpPr>
            <a:spLocks noGrp="1" noChangeArrowheads="1"/>
          </p:cNvSpPr>
          <p:nvPr>
            <p:ph type="sldNum" sz="quarter" idx="12"/>
          </p:nvPr>
        </p:nvSpPr>
        <p:spPr>
          <a:ln/>
        </p:spPr>
        <p:txBody>
          <a:bodyPr/>
          <a:lstStyle>
            <a:lvl1pPr>
              <a:defRPr/>
            </a:lvl1pPr>
          </a:lstStyle>
          <a:p>
            <a:pPr>
              <a:defRPr/>
            </a:pPr>
            <a:fld id="{86C49982-D748-4AC2-B5B0-07C6F746B705}" type="slidenum">
              <a:rPr lang="en-US" altLang="en-US"/>
              <a:pPr>
                <a:defRPr/>
              </a:pPr>
              <a:t>‹#›</a:t>
            </a:fld>
            <a:endParaRPr lang="en-US" altLang="en-US"/>
          </a:p>
        </p:txBody>
      </p:sp>
    </p:spTree>
    <p:extLst>
      <p:ext uri="{BB962C8B-B14F-4D97-AF65-F5344CB8AC3E}">
        <p14:creationId xmlns:p14="http://schemas.microsoft.com/office/powerpoint/2010/main" val="16407805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24">
            <a:extLst>
              <a:ext uri="{FF2B5EF4-FFF2-40B4-BE49-F238E27FC236}">
                <a16:creationId xmlns:a16="http://schemas.microsoft.com/office/drawing/2014/main" id="{E788E754-6D89-5766-7A15-BBB07DF4C20C}"/>
              </a:ext>
            </a:extLst>
          </p:cNvPr>
          <p:cNvSpPr>
            <a:spLocks noGrp="1" noChangeArrowheads="1"/>
          </p:cNvSpPr>
          <p:nvPr>
            <p:ph type="dt" sz="half" idx="10"/>
          </p:nvPr>
        </p:nvSpPr>
        <p:spPr>
          <a:ln/>
        </p:spPr>
        <p:txBody>
          <a:bodyPr/>
          <a:lstStyle>
            <a:lvl1pPr>
              <a:defRPr/>
            </a:lvl1pPr>
          </a:lstStyle>
          <a:p>
            <a:pPr>
              <a:defRPr/>
            </a:pPr>
            <a:endParaRPr lang="en-US"/>
          </a:p>
        </p:txBody>
      </p:sp>
      <p:sp>
        <p:nvSpPr>
          <p:cNvPr id="8" name="Rectangle 25">
            <a:extLst>
              <a:ext uri="{FF2B5EF4-FFF2-40B4-BE49-F238E27FC236}">
                <a16:creationId xmlns:a16="http://schemas.microsoft.com/office/drawing/2014/main" id="{9AA9A498-C07B-78B0-7E0F-D65362D68982}"/>
              </a:ext>
            </a:extLst>
          </p:cNvPr>
          <p:cNvSpPr>
            <a:spLocks noGrp="1" noChangeArrowheads="1"/>
          </p:cNvSpPr>
          <p:nvPr>
            <p:ph type="ftr" sz="quarter" idx="11"/>
          </p:nvPr>
        </p:nvSpPr>
        <p:spPr>
          <a:ln/>
        </p:spPr>
        <p:txBody>
          <a:bodyPr/>
          <a:lstStyle>
            <a:lvl1pPr>
              <a:defRPr/>
            </a:lvl1pPr>
          </a:lstStyle>
          <a:p>
            <a:pPr>
              <a:defRPr/>
            </a:pPr>
            <a:endParaRPr lang="en-US"/>
          </a:p>
        </p:txBody>
      </p:sp>
      <p:sp>
        <p:nvSpPr>
          <p:cNvPr id="9" name="Rectangle 26">
            <a:extLst>
              <a:ext uri="{FF2B5EF4-FFF2-40B4-BE49-F238E27FC236}">
                <a16:creationId xmlns:a16="http://schemas.microsoft.com/office/drawing/2014/main" id="{0B691660-8D17-2C04-96F4-D7C1167AB560}"/>
              </a:ext>
            </a:extLst>
          </p:cNvPr>
          <p:cNvSpPr>
            <a:spLocks noGrp="1" noChangeArrowheads="1"/>
          </p:cNvSpPr>
          <p:nvPr>
            <p:ph type="sldNum" sz="quarter" idx="12"/>
          </p:nvPr>
        </p:nvSpPr>
        <p:spPr>
          <a:ln/>
        </p:spPr>
        <p:txBody>
          <a:bodyPr/>
          <a:lstStyle>
            <a:lvl1pPr>
              <a:defRPr/>
            </a:lvl1pPr>
          </a:lstStyle>
          <a:p>
            <a:pPr>
              <a:defRPr/>
            </a:pPr>
            <a:fld id="{86CF1672-2039-42A0-B3BB-571DEE120E19}" type="slidenum">
              <a:rPr lang="en-US" altLang="en-US"/>
              <a:pPr>
                <a:defRPr/>
              </a:pPr>
              <a:t>‹#›</a:t>
            </a:fld>
            <a:endParaRPr lang="en-US" altLang="en-US"/>
          </a:p>
        </p:txBody>
      </p:sp>
    </p:spTree>
    <p:extLst>
      <p:ext uri="{BB962C8B-B14F-4D97-AF65-F5344CB8AC3E}">
        <p14:creationId xmlns:p14="http://schemas.microsoft.com/office/powerpoint/2010/main" val="4777836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24">
            <a:extLst>
              <a:ext uri="{FF2B5EF4-FFF2-40B4-BE49-F238E27FC236}">
                <a16:creationId xmlns:a16="http://schemas.microsoft.com/office/drawing/2014/main" id="{F0571D48-B73B-1090-EF92-1EE96AB245A1}"/>
              </a:ext>
            </a:extLst>
          </p:cNvPr>
          <p:cNvSpPr>
            <a:spLocks noGrp="1" noChangeArrowheads="1"/>
          </p:cNvSpPr>
          <p:nvPr>
            <p:ph type="dt" sz="half" idx="10"/>
          </p:nvPr>
        </p:nvSpPr>
        <p:spPr>
          <a:ln/>
        </p:spPr>
        <p:txBody>
          <a:bodyPr/>
          <a:lstStyle>
            <a:lvl1pPr>
              <a:defRPr/>
            </a:lvl1pPr>
          </a:lstStyle>
          <a:p>
            <a:pPr>
              <a:defRPr/>
            </a:pPr>
            <a:endParaRPr lang="en-US"/>
          </a:p>
        </p:txBody>
      </p:sp>
      <p:sp>
        <p:nvSpPr>
          <p:cNvPr id="4" name="Rectangle 25">
            <a:extLst>
              <a:ext uri="{FF2B5EF4-FFF2-40B4-BE49-F238E27FC236}">
                <a16:creationId xmlns:a16="http://schemas.microsoft.com/office/drawing/2014/main" id="{FAA2A897-293E-9A0E-86F4-9DC49BDC2D27}"/>
              </a:ext>
            </a:extLst>
          </p:cNvPr>
          <p:cNvSpPr>
            <a:spLocks noGrp="1" noChangeArrowheads="1"/>
          </p:cNvSpPr>
          <p:nvPr>
            <p:ph type="ftr" sz="quarter" idx="11"/>
          </p:nvPr>
        </p:nvSpPr>
        <p:spPr>
          <a:ln/>
        </p:spPr>
        <p:txBody>
          <a:bodyPr/>
          <a:lstStyle>
            <a:lvl1pPr>
              <a:defRPr/>
            </a:lvl1pPr>
          </a:lstStyle>
          <a:p>
            <a:pPr>
              <a:defRPr/>
            </a:pPr>
            <a:endParaRPr lang="en-US"/>
          </a:p>
        </p:txBody>
      </p:sp>
      <p:sp>
        <p:nvSpPr>
          <p:cNvPr id="5" name="Rectangle 26">
            <a:extLst>
              <a:ext uri="{FF2B5EF4-FFF2-40B4-BE49-F238E27FC236}">
                <a16:creationId xmlns:a16="http://schemas.microsoft.com/office/drawing/2014/main" id="{52FD60DB-6081-C0AC-588E-42DFEB960F7F}"/>
              </a:ext>
            </a:extLst>
          </p:cNvPr>
          <p:cNvSpPr>
            <a:spLocks noGrp="1" noChangeArrowheads="1"/>
          </p:cNvSpPr>
          <p:nvPr>
            <p:ph type="sldNum" sz="quarter" idx="12"/>
          </p:nvPr>
        </p:nvSpPr>
        <p:spPr>
          <a:ln/>
        </p:spPr>
        <p:txBody>
          <a:bodyPr/>
          <a:lstStyle>
            <a:lvl1pPr>
              <a:defRPr/>
            </a:lvl1pPr>
          </a:lstStyle>
          <a:p>
            <a:pPr>
              <a:defRPr/>
            </a:pPr>
            <a:fld id="{26A05141-B1D6-4852-885A-36229E5510F2}" type="slidenum">
              <a:rPr lang="en-US" altLang="en-US"/>
              <a:pPr>
                <a:defRPr/>
              </a:pPr>
              <a:t>‹#›</a:t>
            </a:fld>
            <a:endParaRPr lang="en-US" altLang="en-US"/>
          </a:p>
        </p:txBody>
      </p:sp>
    </p:spTree>
    <p:extLst>
      <p:ext uri="{BB962C8B-B14F-4D97-AF65-F5344CB8AC3E}">
        <p14:creationId xmlns:p14="http://schemas.microsoft.com/office/powerpoint/2010/main" val="32765665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24">
            <a:extLst>
              <a:ext uri="{FF2B5EF4-FFF2-40B4-BE49-F238E27FC236}">
                <a16:creationId xmlns:a16="http://schemas.microsoft.com/office/drawing/2014/main" id="{15C1964C-9079-7350-5ED2-76F225694498}"/>
              </a:ext>
            </a:extLst>
          </p:cNvPr>
          <p:cNvSpPr>
            <a:spLocks noGrp="1" noChangeArrowheads="1"/>
          </p:cNvSpPr>
          <p:nvPr>
            <p:ph type="dt" sz="half" idx="10"/>
          </p:nvPr>
        </p:nvSpPr>
        <p:spPr>
          <a:ln/>
        </p:spPr>
        <p:txBody>
          <a:bodyPr/>
          <a:lstStyle>
            <a:lvl1pPr>
              <a:defRPr/>
            </a:lvl1pPr>
          </a:lstStyle>
          <a:p>
            <a:pPr>
              <a:defRPr/>
            </a:pPr>
            <a:endParaRPr lang="en-US"/>
          </a:p>
        </p:txBody>
      </p:sp>
      <p:sp>
        <p:nvSpPr>
          <p:cNvPr id="3" name="Rectangle 25">
            <a:extLst>
              <a:ext uri="{FF2B5EF4-FFF2-40B4-BE49-F238E27FC236}">
                <a16:creationId xmlns:a16="http://schemas.microsoft.com/office/drawing/2014/main" id="{E9146729-12EF-AB39-5456-415A5F4F221B}"/>
              </a:ext>
            </a:extLst>
          </p:cNvPr>
          <p:cNvSpPr>
            <a:spLocks noGrp="1" noChangeArrowheads="1"/>
          </p:cNvSpPr>
          <p:nvPr>
            <p:ph type="ftr" sz="quarter" idx="11"/>
          </p:nvPr>
        </p:nvSpPr>
        <p:spPr>
          <a:ln/>
        </p:spPr>
        <p:txBody>
          <a:bodyPr/>
          <a:lstStyle>
            <a:lvl1pPr>
              <a:defRPr/>
            </a:lvl1pPr>
          </a:lstStyle>
          <a:p>
            <a:pPr>
              <a:defRPr/>
            </a:pPr>
            <a:endParaRPr lang="en-US"/>
          </a:p>
        </p:txBody>
      </p:sp>
      <p:sp>
        <p:nvSpPr>
          <p:cNvPr id="4" name="Rectangle 26">
            <a:extLst>
              <a:ext uri="{FF2B5EF4-FFF2-40B4-BE49-F238E27FC236}">
                <a16:creationId xmlns:a16="http://schemas.microsoft.com/office/drawing/2014/main" id="{FA88C9E7-D591-A64B-0EF1-636057DE3718}"/>
              </a:ext>
            </a:extLst>
          </p:cNvPr>
          <p:cNvSpPr>
            <a:spLocks noGrp="1" noChangeArrowheads="1"/>
          </p:cNvSpPr>
          <p:nvPr>
            <p:ph type="sldNum" sz="quarter" idx="12"/>
          </p:nvPr>
        </p:nvSpPr>
        <p:spPr>
          <a:ln/>
        </p:spPr>
        <p:txBody>
          <a:bodyPr/>
          <a:lstStyle>
            <a:lvl1pPr>
              <a:defRPr/>
            </a:lvl1pPr>
          </a:lstStyle>
          <a:p>
            <a:pPr>
              <a:defRPr/>
            </a:pPr>
            <a:fld id="{4C6B8C6B-E224-48C1-9959-897ACF91AFA0}" type="slidenum">
              <a:rPr lang="en-US" altLang="en-US"/>
              <a:pPr>
                <a:defRPr/>
              </a:pPr>
              <a:t>‹#›</a:t>
            </a:fld>
            <a:endParaRPr lang="en-US" altLang="en-US"/>
          </a:p>
        </p:txBody>
      </p:sp>
    </p:spTree>
    <p:extLst>
      <p:ext uri="{BB962C8B-B14F-4D97-AF65-F5344CB8AC3E}">
        <p14:creationId xmlns:p14="http://schemas.microsoft.com/office/powerpoint/2010/main" val="11339600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24">
            <a:extLst>
              <a:ext uri="{FF2B5EF4-FFF2-40B4-BE49-F238E27FC236}">
                <a16:creationId xmlns:a16="http://schemas.microsoft.com/office/drawing/2014/main" id="{3EC21862-547F-5B6D-18BF-51CD5E482E11}"/>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25">
            <a:extLst>
              <a:ext uri="{FF2B5EF4-FFF2-40B4-BE49-F238E27FC236}">
                <a16:creationId xmlns:a16="http://schemas.microsoft.com/office/drawing/2014/main" id="{93BD3C0A-B23A-4255-35CF-80ED30AE4F41}"/>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26">
            <a:extLst>
              <a:ext uri="{FF2B5EF4-FFF2-40B4-BE49-F238E27FC236}">
                <a16:creationId xmlns:a16="http://schemas.microsoft.com/office/drawing/2014/main" id="{199270FE-8890-D701-8779-3FCBD3FCEF46}"/>
              </a:ext>
            </a:extLst>
          </p:cNvPr>
          <p:cNvSpPr>
            <a:spLocks noGrp="1" noChangeArrowheads="1"/>
          </p:cNvSpPr>
          <p:nvPr>
            <p:ph type="sldNum" sz="quarter" idx="12"/>
          </p:nvPr>
        </p:nvSpPr>
        <p:spPr>
          <a:ln/>
        </p:spPr>
        <p:txBody>
          <a:bodyPr/>
          <a:lstStyle>
            <a:lvl1pPr>
              <a:defRPr/>
            </a:lvl1pPr>
          </a:lstStyle>
          <a:p>
            <a:pPr>
              <a:defRPr/>
            </a:pPr>
            <a:fld id="{1C5BD074-BE26-4EF4-B4C6-D9667C38DB3F}" type="slidenum">
              <a:rPr lang="en-US" altLang="en-US"/>
              <a:pPr>
                <a:defRPr/>
              </a:pPr>
              <a:t>‹#›</a:t>
            </a:fld>
            <a:endParaRPr lang="en-US" altLang="en-US"/>
          </a:p>
        </p:txBody>
      </p:sp>
    </p:spTree>
    <p:extLst>
      <p:ext uri="{BB962C8B-B14F-4D97-AF65-F5344CB8AC3E}">
        <p14:creationId xmlns:p14="http://schemas.microsoft.com/office/powerpoint/2010/main" val="12218459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24">
            <a:extLst>
              <a:ext uri="{FF2B5EF4-FFF2-40B4-BE49-F238E27FC236}">
                <a16:creationId xmlns:a16="http://schemas.microsoft.com/office/drawing/2014/main" id="{52B5AD3F-D2AC-22EC-8D75-3D0DC0947CE7}"/>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25">
            <a:extLst>
              <a:ext uri="{FF2B5EF4-FFF2-40B4-BE49-F238E27FC236}">
                <a16:creationId xmlns:a16="http://schemas.microsoft.com/office/drawing/2014/main" id="{01BFB1CC-84C2-A81E-E0AE-D1501376C7B5}"/>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26">
            <a:extLst>
              <a:ext uri="{FF2B5EF4-FFF2-40B4-BE49-F238E27FC236}">
                <a16:creationId xmlns:a16="http://schemas.microsoft.com/office/drawing/2014/main" id="{02EE4C76-62A4-A0A3-0D02-744FFEEB5D1E}"/>
              </a:ext>
            </a:extLst>
          </p:cNvPr>
          <p:cNvSpPr>
            <a:spLocks noGrp="1" noChangeArrowheads="1"/>
          </p:cNvSpPr>
          <p:nvPr>
            <p:ph type="sldNum" sz="quarter" idx="12"/>
          </p:nvPr>
        </p:nvSpPr>
        <p:spPr>
          <a:ln/>
        </p:spPr>
        <p:txBody>
          <a:bodyPr/>
          <a:lstStyle>
            <a:lvl1pPr>
              <a:defRPr/>
            </a:lvl1pPr>
          </a:lstStyle>
          <a:p>
            <a:pPr>
              <a:defRPr/>
            </a:pPr>
            <a:fld id="{D24F4233-A37A-43E2-A1B5-519854C4F83B}" type="slidenum">
              <a:rPr lang="en-US" altLang="en-US"/>
              <a:pPr>
                <a:defRPr/>
              </a:pPr>
              <a:t>‹#›</a:t>
            </a:fld>
            <a:endParaRPr lang="en-US" altLang="en-US"/>
          </a:p>
        </p:txBody>
      </p:sp>
    </p:spTree>
    <p:extLst>
      <p:ext uri="{BB962C8B-B14F-4D97-AF65-F5344CB8AC3E}">
        <p14:creationId xmlns:p14="http://schemas.microsoft.com/office/powerpoint/2010/main" val="7447839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24">
            <a:extLst>
              <a:ext uri="{FF2B5EF4-FFF2-40B4-BE49-F238E27FC236}">
                <a16:creationId xmlns:a16="http://schemas.microsoft.com/office/drawing/2014/main" id="{D26BC2D0-6101-73FF-E473-A83AAB611CC5}"/>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25">
            <a:extLst>
              <a:ext uri="{FF2B5EF4-FFF2-40B4-BE49-F238E27FC236}">
                <a16:creationId xmlns:a16="http://schemas.microsoft.com/office/drawing/2014/main" id="{4005AC7D-DD8B-4B3D-9CC9-7F6E934FA321}"/>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26">
            <a:extLst>
              <a:ext uri="{FF2B5EF4-FFF2-40B4-BE49-F238E27FC236}">
                <a16:creationId xmlns:a16="http://schemas.microsoft.com/office/drawing/2014/main" id="{59D1967D-9184-AD4F-EE23-A9C16E822986}"/>
              </a:ext>
            </a:extLst>
          </p:cNvPr>
          <p:cNvSpPr>
            <a:spLocks noGrp="1" noChangeArrowheads="1"/>
          </p:cNvSpPr>
          <p:nvPr>
            <p:ph type="sldNum" sz="quarter" idx="12"/>
          </p:nvPr>
        </p:nvSpPr>
        <p:spPr>
          <a:ln/>
        </p:spPr>
        <p:txBody>
          <a:bodyPr/>
          <a:lstStyle>
            <a:lvl1pPr>
              <a:defRPr/>
            </a:lvl1pPr>
          </a:lstStyle>
          <a:p>
            <a:pPr>
              <a:defRPr/>
            </a:pPr>
            <a:fld id="{E0A1D8DD-25C0-4A5D-B452-5A416D3101C5}" type="slidenum">
              <a:rPr lang="en-US" altLang="en-US"/>
              <a:pPr>
                <a:defRPr/>
              </a:pPr>
              <a:t>‹#›</a:t>
            </a:fld>
            <a:endParaRPr lang="en-US" altLang="en-US"/>
          </a:p>
        </p:txBody>
      </p:sp>
    </p:spTree>
    <p:extLst>
      <p:ext uri="{BB962C8B-B14F-4D97-AF65-F5344CB8AC3E}">
        <p14:creationId xmlns:p14="http://schemas.microsoft.com/office/powerpoint/2010/main" val="32969668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28600"/>
            <a:ext cx="2057400" cy="5867400"/>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28600"/>
            <a:ext cx="6019800" cy="5867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24">
            <a:extLst>
              <a:ext uri="{FF2B5EF4-FFF2-40B4-BE49-F238E27FC236}">
                <a16:creationId xmlns:a16="http://schemas.microsoft.com/office/drawing/2014/main" id="{77E7F9EB-6A2D-C826-C61A-B458D04DDA39}"/>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25">
            <a:extLst>
              <a:ext uri="{FF2B5EF4-FFF2-40B4-BE49-F238E27FC236}">
                <a16:creationId xmlns:a16="http://schemas.microsoft.com/office/drawing/2014/main" id="{F8CDD6AF-388F-8435-5620-ABFF299E059A}"/>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26">
            <a:extLst>
              <a:ext uri="{FF2B5EF4-FFF2-40B4-BE49-F238E27FC236}">
                <a16:creationId xmlns:a16="http://schemas.microsoft.com/office/drawing/2014/main" id="{6E70F3E1-9B42-28FA-F596-337EA2D1AAD0}"/>
              </a:ext>
            </a:extLst>
          </p:cNvPr>
          <p:cNvSpPr>
            <a:spLocks noGrp="1" noChangeArrowheads="1"/>
          </p:cNvSpPr>
          <p:nvPr>
            <p:ph type="sldNum" sz="quarter" idx="12"/>
          </p:nvPr>
        </p:nvSpPr>
        <p:spPr>
          <a:ln/>
        </p:spPr>
        <p:txBody>
          <a:bodyPr/>
          <a:lstStyle>
            <a:lvl1pPr>
              <a:defRPr/>
            </a:lvl1pPr>
          </a:lstStyle>
          <a:p>
            <a:pPr>
              <a:defRPr/>
            </a:pPr>
            <a:fld id="{3E7804FF-8C1F-4989-A8F2-8AC5EC78A070}" type="slidenum">
              <a:rPr lang="en-US" altLang="en-US"/>
              <a:pPr>
                <a:defRPr/>
              </a:pPr>
              <a:t>‹#›</a:t>
            </a:fld>
            <a:endParaRPr lang="en-US" altLang="en-US"/>
          </a:p>
        </p:txBody>
      </p:sp>
    </p:spTree>
    <p:extLst>
      <p:ext uri="{BB962C8B-B14F-4D97-AF65-F5344CB8AC3E}">
        <p14:creationId xmlns:p14="http://schemas.microsoft.com/office/powerpoint/2010/main" val="28636733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8000" r="-8000"/>
          </a:stretch>
        </a:blipFill>
        <a:effectLst/>
      </p:bgPr>
    </p:bg>
    <p:spTree>
      <p:nvGrpSpPr>
        <p:cNvPr id="1" name=""/>
        <p:cNvGrpSpPr/>
        <p:nvPr/>
      </p:nvGrpSpPr>
      <p:grpSpPr>
        <a:xfrm>
          <a:off x="0" y="0"/>
          <a:ext cx="0" cy="0"/>
          <a:chOff x="0" y="0"/>
          <a:chExt cx="0" cy="0"/>
        </a:xfrm>
      </p:grpSpPr>
      <p:grpSp>
        <p:nvGrpSpPr>
          <p:cNvPr id="1026" name="Group 2">
            <a:extLst>
              <a:ext uri="{FF2B5EF4-FFF2-40B4-BE49-F238E27FC236}">
                <a16:creationId xmlns:a16="http://schemas.microsoft.com/office/drawing/2014/main" id="{4A3D620A-4D4F-3C26-1A1C-5E1EAAFA7123}"/>
              </a:ext>
            </a:extLst>
          </p:cNvPr>
          <p:cNvGrpSpPr>
            <a:grpSpLocks/>
          </p:cNvGrpSpPr>
          <p:nvPr/>
        </p:nvGrpSpPr>
        <p:grpSpPr bwMode="auto">
          <a:xfrm>
            <a:off x="0" y="0"/>
            <a:ext cx="9144000" cy="6858000"/>
            <a:chOff x="0" y="0"/>
            <a:chExt cx="5760" cy="4320"/>
          </a:xfrm>
        </p:grpSpPr>
        <p:sp>
          <p:nvSpPr>
            <p:cNvPr id="1049" name="Freeform 3">
              <a:extLst>
                <a:ext uri="{FF2B5EF4-FFF2-40B4-BE49-F238E27FC236}">
                  <a16:creationId xmlns:a16="http://schemas.microsoft.com/office/drawing/2014/main" id="{87957B70-B0F1-3C5F-549B-432F8211ACF3}"/>
                </a:ext>
              </a:extLst>
            </p:cNvPr>
            <p:cNvSpPr>
              <a:spLocks/>
            </p:cNvSpPr>
            <p:nvPr/>
          </p:nvSpPr>
          <p:spPr bwMode="hidden">
            <a:xfrm>
              <a:off x="0" y="3072"/>
              <a:ext cx="5760" cy="1248"/>
            </a:xfrm>
            <a:custGeom>
              <a:avLst/>
              <a:gdLst>
                <a:gd name="T0" fmla="*/ 4389 w 6027"/>
                <a:gd name="T1" fmla="*/ 32 h 2296"/>
                <a:gd name="T2" fmla="*/ 0 w 6027"/>
                <a:gd name="T3" fmla="*/ 32 h 2296"/>
                <a:gd name="T4" fmla="*/ 0 w 6027"/>
                <a:gd name="T5" fmla="*/ 0 h 2296"/>
                <a:gd name="T6" fmla="*/ 4389 w 6027"/>
                <a:gd name="T7" fmla="*/ 0 h 2296"/>
                <a:gd name="T8" fmla="*/ 4389 w 6027"/>
                <a:gd name="T9" fmla="*/ 32 h 2296"/>
                <a:gd name="T10" fmla="*/ 4389 w 6027"/>
                <a:gd name="T11" fmla="*/ 32 h 229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027" h="2296">
                  <a:moveTo>
                    <a:pt x="6027" y="2296"/>
                  </a:moveTo>
                  <a:lnTo>
                    <a:pt x="0" y="2296"/>
                  </a:lnTo>
                  <a:lnTo>
                    <a:pt x="0" y="0"/>
                  </a:lnTo>
                  <a:lnTo>
                    <a:pt x="6027" y="0"/>
                  </a:lnTo>
                  <a:lnTo>
                    <a:pt x="6027" y="2296"/>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5780" name="Freeform 4">
              <a:extLst>
                <a:ext uri="{FF2B5EF4-FFF2-40B4-BE49-F238E27FC236}">
                  <a16:creationId xmlns:a16="http://schemas.microsoft.com/office/drawing/2014/main" id="{BB7BBC85-AC9A-007A-1126-C126F633B610}"/>
                </a:ext>
              </a:extLst>
            </p:cNvPr>
            <p:cNvSpPr>
              <a:spLocks/>
            </p:cNvSpPr>
            <p:nvPr/>
          </p:nvSpPr>
          <p:spPr bwMode="hidden">
            <a:xfrm>
              <a:off x="0" y="0"/>
              <a:ext cx="5760" cy="3072"/>
            </a:xfrm>
            <a:custGeom>
              <a:avLst/>
              <a:gdLst/>
              <a:ahLst/>
              <a:cxnLst>
                <a:cxn ang="0">
                  <a:pos x="6027" y="2296"/>
                </a:cxn>
                <a:cxn ang="0">
                  <a:pos x="0" y="2296"/>
                </a:cxn>
                <a:cxn ang="0">
                  <a:pos x="0" y="0"/>
                </a:cxn>
                <a:cxn ang="0">
                  <a:pos x="6027" y="0"/>
                </a:cxn>
                <a:cxn ang="0">
                  <a:pos x="6027" y="2296"/>
                </a:cxn>
                <a:cxn ang="0">
                  <a:pos x="6027" y="2296"/>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amma/>
                    <a:shade val="46275"/>
                    <a:invGamma/>
                  </a:schemeClr>
                </a:gs>
                <a:gs pos="100000">
                  <a:schemeClr val="bg1"/>
                </a:gs>
              </a:gsLst>
              <a:lin ang="5400000" scaled="1"/>
            </a:gradFill>
            <a:ln w="9525">
              <a:noFill/>
              <a:round/>
              <a:headEnd/>
              <a:tailEnd/>
            </a:ln>
          </p:spPr>
          <p:txBody>
            <a:bodyPr/>
            <a:lstStyle/>
            <a:p>
              <a:pPr>
                <a:defRPr/>
              </a:pPr>
              <a:endParaRPr lang="en-GB">
                <a:latin typeface="Arial" charset="0"/>
              </a:endParaRPr>
            </a:p>
          </p:txBody>
        </p:sp>
      </p:grpSp>
      <p:sp>
        <p:nvSpPr>
          <p:cNvPr id="1027" name="Freeform 5">
            <a:extLst>
              <a:ext uri="{FF2B5EF4-FFF2-40B4-BE49-F238E27FC236}">
                <a16:creationId xmlns:a16="http://schemas.microsoft.com/office/drawing/2014/main" id="{07622ED2-2A0B-A1B3-06D1-3758A49F91A9}"/>
              </a:ext>
            </a:extLst>
          </p:cNvPr>
          <p:cNvSpPr>
            <a:spLocks/>
          </p:cNvSpPr>
          <p:nvPr/>
        </p:nvSpPr>
        <p:spPr bwMode="hidden">
          <a:xfrm>
            <a:off x="6248400" y="6262688"/>
            <a:ext cx="2895600" cy="609600"/>
          </a:xfrm>
          <a:custGeom>
            <a:avLst/>
            <a:gdLst>
              <a:gd name="T0" fmla="*/ 2147483646 w 5748"/>
              <a:gd name="T1" fmla="*/ 2147483646 h 246"/>
              <a:gd name="T2" fmla="*/ 0 w 5748"/>
              <a:gd name="T3" fmla="*/ 2147483646 h 246"/>
              <a:gd name="T4" fmla="*/ 0 w 5748"/>
              <a:gd name="T5" fmla="*/ 0 h 246"/>
              <a:gd name="T6" fmla="*/ 2147483646 w 5748"/>
              <a:gd name="T7" fmla="*/ 0 h 246"/>
              <a:gd name="T8" fmla="*/ 2147483646 w 5748"/>
              <a:gd name="T9" fmla="*/ 2147483646 h 246"/>
              <a:gd name="T10" fmla="*/ 2147483646 w 5748"/>
              <a:gd name="T11" fmla="*/ 2147483646 h 24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748" h="246">
                <a:moveTo>
                  <a:pt x="5748" y="246"/>
                </a:moveTo>
                <a:lnTo>
                  <a:pt x="0" y="246"/>
                </a:lnTo>
                <a:lnTo>
                  <a:pt x="0" y="0"/>
                </a:lnTo>
                <a:lnTo>
                  <a:pt x="5748" y="0"/>
                </a:lnTo>
                <a:lnTo>
                  <a:pt x="5748" y="246"/>
                </a:lnTo>
                <a:close/>
              </a:path>
            </a:pathLst>
          </a:cu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nvGrpSpPr>
          <p:cNvPr id="1028" name="Group 6">
            <a:extLst>
              <a:ext uri="{FF2B5EF4-FFF2-40B4-BE49-F238E27FC236}">
                <a16:creationId xmlns:a16="http://schemas.microsoft.com/office/drawing/2014/main" id="{B92CCE2D-DC1A-2E35-1620-75A3C0913CD0}"/>
              </a:ext>
            </a:extLst>
          </p:cNvPr>
          <p:cNvGrpSpPr>
            <a:grpSpLocks/>
          </p:cNvGrpSpPr>
          <p:nvPr/>
        </p:nvGrpSpPr>
        <p:grpSpPr bwMode="auto">
          <a:xfrm>
            <a:off x="0" y="6019800"/>
            <a:ext cx="7848600" cy="857250"/>
            <a:chOff x="0" y="3792"/>
            <a:chExt cx="4944" cy="540"/>
          </a:xfrm>
        </p:grpSpPr>
        <p:sp>
          <p:nvSpPr>
            <p:cNvPr id="75783" name="Freeform 7">
              <a:extLst>
                <a:ext uri="{FF2B5EF4-FFF2-40B4-BE49-F238E27FC236}">
                  <a16:creationId xmlns:a16="http://schemas.microsoft.com/office/drawing/2014/main" id="{1B19ECD3-965B-FA8A-991F-65117C6F7072}"/>
                </a:ext>
              </a:extLst>
            </p:cNvPr>
            <p:cNvSpPr>
              <a:spLocks/>
            </p:cNvSpPr>
            <p:nvPr userDrawn="1"/>
          </p:nvSpPr>
          <p:spPr bwMode="ltGray">
            <a:xfrm>
              <a:off x="1488" y="3792"/>
              <a:ext cx="3240" cy="536"/>
            </a:xfrm>
            <a:custGeom>
              <a:avLst/>
              <a:gdLst/>
              <a:ahLst/>
              <a:cxnLst>
                <a:cxn ang="0">
                  <a:pos x="3132" y="469"/>
                </a:cxn>
                <a:cxn ang="0">
                  <a:pos x="2995" y="395"/>
                </a:cxn>
                <a:cxn ang="0">
                  <a:pos x="2911" y="375"/>
                </a:cxn>
                <a:cxn ang="0">
                  <a:pos x="2678" y="228"/>
                </a:cxn>
                <a:cxn ang="0">
                  <a:pos x="2553" y="74"/>
                </a:cxn>
                <a:cxn ang="0">
                  <a:pos x="2457" y="7"/>
                </a:cxn>
                <a:cxn ang="0">
                  <a:pos x="2403" y="47"/>
                </a:cxn>
                <a:cxn ang="0">
                  <a:pos x="2289" y="74"/>
                </a:cxn>
                <a:cxn ang="0">
                  <a:pos x="2134" y="74"/>
                </a:cxn>
                <a:cxn ang="0">
                  <a:pos x="2044" y="128"/>
                </a:cxn>
                <a:cxn ang="0">
                  <a:pos x="1775" y="222"/>
                </a:cxn>
                <a:cxn ang="0">
                  <a:pos x="1602" y="181"/>
                </a:cxn>
                <a:cxn ang="0">
                  <a:pos x="1560" y="101"/>
                </a:cxn>
                <a:cxn ang="0">
                  <a:pos x="1542" y="87"/>
                </a:cxn>
                <a:cxn ang="0">
                  <a:pos x="1446" y="60"/>
                </a:cxn>
                <a:cxn ang="0">
                  <a:pos x="1375" y="74"/>
                </a:cxn>
                <a:cxn ang="0">
                  <a:pos x="1309" y="87"/>
                </a:cxn>
                <a:cxn ang="0">
                  <a:pos x="1243" y="13"/>
                </a:cxn>
                <a:cxn ang="0">
                  <a:pos x="1225" y="0"/>
                </a:cxn>
                <a:cxn ang="0">
                  <a:pos x="1189" y="0"/>
                </a:cxn>
                <a:cxn ang="0">
                  <a:pos x="1106" y="34"/>
                </a:cxn>
                <a:cxn ang="0">
                  <a:pos x="1106" y="34"/>
                </a:cxn>
                <a:cxn ang="0">
                  <a:pos x="1094" y="40"/>
                </a:cxn>
                <a:cxn ang="0">
                  <a:pos x="1070" y="54"/>
                </a:cxn>
                <a:cxn ang="0">
                  <a:pos x="1034" y="74"/>
                </a:cxn>
                <a:cxn ang="0">
                  <a:pos x="1004" y="74"/>
                </a:cxn>
                <a:cxn ang="0">
                  <a:pos x="986" y="74"/>
                </a:cxn>
                <a:cxn ang="0">
                  <a:pos x="956" y="81"/>
                </a:cxn>
                <a:cxn ang="0">
                  <a:pos x="920" y="94"/>
                </a:cxn>
                <a:cxn ang="0">
                  <a:pos x="884" y="107"/>
                </a:cxn>
                <a:cxn ang="0">
                  <a:pos x="843" y="128"/>
                </a:cxn>
                <a:cxn ang="0">
                  <a:pos x="813" y="141"/>
                </a:cxn>
                <a:cxn ang="0">
                  <a:pos x="789" y="148"/>
                </a:cxn>
                <a:cxn ang="0">
                  <a:pos x="783" y="154"/>
                </a:cxn>
                <a:cxn ang="0">
                  <a:pos x="556" y="228"/>
                </a:cxn>
                <a:cxn ang="0">
                  <a:pos x="394" y="294"/>
                </a:cxn>
                <a:cxn ang="0">
                  <a:pos x="107" y="462"/>
                </a:cxn>
                <a:cxn ang="0">
                  <a:pos x="0" y="536"/>
                </a:cxn>
                <a:cxn ang="0">
                  <a:pos x="3240" y="536"/>
                </a:cxn>
                <a:cxn ang="0">
                  <a:pos x="3132" y="469"/>
                </a:cxn>
                <a:cxn ang="0">
                  <a:pos x="3132" y="469"/>
                </a:cxn>
              </a:cxnLst>
              <a:rect l="0" t="0" r="r" b="b"/>
              <a:pathLst>
                <a:path w="3240" h="536">
                  <a:moveTo>
                    <a:pt x="3132" y="469"/>
                  </a:moveTo>
                  <a:lnTo>
                    <a:pt x="2995" y="395"/>
                  </a:lnTo>
                  <a:lnTo>
                    <a:pt x="2911" y="375"/>
                  </a:lnTo>
                  <a:lnTo>
                    <a:pt x="2678" y="228"/>
                  </a:lnTo>
                  <a:lnTo>
                    <a:pt x="2553" y="74"/>
                  </a:lnTo>
                  <a:lnTo>
                    <a:pt x="2457" y="7"/>
                  </a:lnTo>
                  <a:lnTo>
                    <a:pt x="2403" y="47"/>
                  </a:lnTo>
                  <a:lnTo>
                    <a:pt x="2289" y="74"/>
                  </a:lnTo>
                  <a:lnTo>
                    <a:pt x="2134" y="74"/>
                  </a:lnTo>
                  <a:lnTo>
                    <a:pt x="2044" y="128"/>
                  </a:lnTo>
                  <a:lnTo>
                    <a:pt x="1775" y="222"/>
                  </a:lnTo>
                  <a:lnTo>
                    <a:pt x="1602" y="181"/>
                  </a:lnTo>
                  <a:lnTo>
                    <a:pt x="1560" y="101"/>
                  </a:lnTo>
                  <a:lnTo>
                    <a:pt x="1542" y="87"/>
                  </a:lnTo>
                  <a:lnTo>
                    <a:pt x="1446" y="60"/>
                  </a:lnTo>
                  <a:lnTo>
                    <a:pt x="1375" y="74"/>
                  </a:lnTo>
                  <a:lnTo>
                    <a:pt x="1309" y="87"/>
                  </a:lnTo>
                  <a:lnTo>
                    <a:pt x="1243" y="13"/>
                  </a:lnTo>
                  <a:lnTo>
                    <a:pt x="1225" y="0"/>
                  </a:lnTo>
                  <a:lnTo>
                    <a:pt x="1189" y="0"/>
                  </a:lnTo>
                  <a:lnTo>
                    <a:pt x="1106" y="34"/>
                  </a:lnTo>
                  <a:lnTo>
                    <a:pt x="1106" y="34"/>
                  </a:lnTo>
                  <a:lnTo>
                    <a:pt x="1094" y="40"/>
                  </a:lnTo>
                  <a:lnTo>
                    <a:pt x="1070" y="54"/>
                  </a:lnTo>
                  <a:lnTo>
                    <a:pt x="1034" y="74"/>
                  </a:lnTo>
                  <a:lnTo>
                    <a:pt x="1004" y="74"/>
                  </a:lnTo>
                  <a:lnTo>
                    <a:pt x="986" y="74"/>
                  </a:lnTo>
                  <a:lnTo>
                    <a:pt x="956" y="81"/>
                  </a:lnTo>
                  <a:lnTo>
                    <a:pt x="920" y="94"/>
                  </a:lnTo>
                  <a:lnTo>
                    <a:pt x="884" y="107"/>
                  </a:lnTo>
                  <a:lnTo>
                    <a:pt x="843" y="128"/>
                  </a:lnTo>
                  <a:lnTo>
                    <a:pt x="813" y="141"/>
                  </a:lnTo>
                  <a:lnTo>
                    <a:pt x="789" y="148"/>
                  </a:lnTo>
                  <a:lnTo>
                    <a:pt x="783" y="154"/>
                  </a:lnTo>
                  <a:lnTo>
                    <a:pt x="556" y="228"/>
                  </a:lnTo>
                  <a:lnTo>
                    <a:pt x="394" y="294"/>
                  </a:lnTo>
                  <a:lnTo>
                    <a:pt x="107" y="462"/>
                  </a:lnTo>
                  <a:lnTo>
                    <a:pt x="0" y="536"/>
                  </a:lnTo>
                  <a:lnTo>
                    <a:pt x="3240" y="536"/>
                  </a:lnTo>
                  <a:lnTo>
                    <a:pt x="3132" y="469"/>
                  </a:lnTo>
                  <a:lnTo>
                    <a:pt x="3132" y="469"/>
                  </a:lnTo>
                  <a:close/>
                </a:path>
              </a:pathLst>
            </a:custGeom>
            <a:gradFill rotWithShape="0">
              <a:gsLst>
                <a:gs pos="0">
                  <a:schemeClr val="bg2">
                    <a:gamma/>
                    <a:tint val="66667"/>
                    <a:invGamma/>
                  </a:schemeClr>
                </a:gs>
                <a:gs pos="100000">
                  <a:schemeClr val="bg2"/>
                </a:gs>
              </a:gsLst>
              <a:lin ang="5400000" scaled="1"/>
            </a:gradFill>
            <a:ln w="9525">
              <a:noFill/>
              <a:round/>
              <a:headEnd/>
              <a:tailEnd/>
            </a:ln>
          </p:spPr>
          <p:txBody>
            <a:bodyPr/>
            <a:lstStyle/>
            <a:p>
              <a:pPr>
                <a:defRPr/>
              </a:pPr>
              <a:endParaRPr lang="en-GB">
                <a:latin typeface="Arial" charset="0"/>
              </a:endParaRPr>
            </a:p>
          </p:txBody>
        </p:sp>
        <p:grpSp>
          <p:nvGrpSpPr>
            <p:cNvPr id="1042" name="Group 8">
              <a:extLst>
                <a:ext uri="{FF2B5EF4-FFF2-40B4-BE49-F238E27FC236}">
                  <a16:creationId xmlns:a16="http://schemas.microsoft.com/office/drawing/2014/main" id="{D2226076-A8D7-7691-C97A-D8146FA12CD6}"/>
                </a:ext>
              </a:extLst>
            </p:cNvPr>
            <p:cNvGrpSpPr>
              <a:grpSpLocks/>
            </p:cNvGrpSpPr>
            <p:nvPr userDrawn="1"/>
          </p:nvGrpSpPr>
          <p:grpSpPr bwMode="auto">
            <a:xfrm>
              <a:off x="2486" y="3792"/>
              <a:ext cx="2458" cy="540"/>
              <a:chOff x="2486" y="3792"/>
              <a:chExt cx="2458" cy="540"/>
            </a:xfrm>
          </p:grpSpPr>
          <p:sp>
            <p:nvSpPr>
              <p:cNvPr id="1044" name="Freeform 9">
                <a:extLst>
                  <a:ext uri="{FF2B5EF4-FFF2-40B4-BE49-F238E27FC236}">
                    <a16:creationId xmlns:a16="http://schemas.microsoft.com/office/drawing/2014/main" id="{6D9980F1-8B9C-0EB1-B9BA-BDE2F1AB56AE}"/>
                  </a:ext>
                </a:extLst>
              </p:cNvPr>
              <p:cNvSpPr>
                <a:spLocks/>
              </p:cNvSpPr>
              <p:nvPr userDrawn="1"/>
            </p:nvSpPr>
            <p:spPr bwMode="ltGray">
              <a:xfrm>
                <a:off x="3948" y="3799"/>
                <a:ext cx="996" cy="533"/>
              </a:xfrm>
              <a:custGeom>
                <a:avLst/>
                <a:gdLst>
                  <a:gd name="T0" fmla="*/ 636 w 996"/>
                  <a:gd name="T1" fmla="*/ 373 h 533"/>
                  <a:gd name="T2" fmla="*/ 495 w 996"/>
                  <a:gd name="T3" fmla="*/ 370 h 533"/>
                  <a:gd name="T4" fmla="*/ 280 w 996"/>
                  <a:gd name="T5" fmla="*/ 249 h 533"/>
                  <a:gd name="T6" fmla="*/ 127 w 996"/>
                  <a:gd name="T7" fmla="*/ 66 h 533"/>
                  <a:gd name="T8" fmla="*/ 0 w 996"/>
                  <a:gd name="T9" fmla="*/ 0 h 533"/>
                  <a:gd name="T10" fmla="*/ 22 w 996"/>
                  <a:gd name="T11" fmla="*/ 26 h 533"/>
                  <a:gd name="T12" fmla="*/ 0 w 996"/>
                  <a:gd name="T13" fmla="*/ 65 h 533"/>
                  <a:gd name="T14" fmla="*/ 30 w 996"/>
                  <a:gd name="T15" fmla="*/ 119 h 533"/>
                  <a:gd name="T16" fmla="*/ 75 w 996"/>
                  <a:gd name="T17" fmla="*/ 243 h 533"/>
                  <a:gd name="T18" fmla="*/ 45 w 996"/>
                  <a:gd name="T19" fmla="*/ 422 h 533"/>
                  <a:gd name="T20" fmla="*/ 200 w 996"/>
                  <a:gd name="T21" fmla="*/ 329 h 533"/>
                  <a:gd name="T22" fmla="*/ 612 w 996"/>
                  <a:gd name="T23" fmla="*/ 533 h 533"/>
                  <a:gd name="T24" fmla="*/ 996 w 996"/>
                  <a:gd name="T25" fmla="*/ 529 h 533"/>
                  <a:gd name="T26" fmla="*/ 828 w 996"/>
                  <a:gd name="T27" fmla="*/ 473 h 533"/>
                  <a:gd name="T28" fmla="*/ 636 w 996"/>
                  <a:gd name="T29" fmla="*/ 373 h 533"/>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996" h="533">
                    <a:moveTo>
                      <a:pt x="636" y="373"/>
                    </a:moveTo>
                    <a:lnTo>
                      <a:pt x="495" y="370"/>
                    </a:lnTo>
                    <a:lnTo>
                      <a:pt x="280" y="249"/>
                    </a:lnTo>
                    <a:lnTo>
                      <a:pt x="127" y="66"/>
                    </a:lnTo>
                    <a:lnTo>
                      <a:pt x="0" y="0"/>
                    </a:lnTo>
                    <a:lnTo>
                      <a:pt x="22" y="26"/>
                    </a:lnTo>
                    <a:lnTo>
                      <a:pt x="0" y="65"/>
                    </a:lnTo>
                    <a:lnTo>
                      <a:pt x="30" y="119"/>
                    </a:lnTo>
                    <a:lnTo>
                      <a:pt x="75" y="243"/>
                    </a:lnTo>
                    <a:lnTo>
                      <a:pt x="45" y="422"/>
                    </a:lnTo>
                    <a:lnTo>
                      <a:pt x="200" y="329"/>
                    </a:lnTo>
                    <a:lnTo>
                      <a:pt x="612" y="533"/>
                    </a:lnTo>
                    <a:lnTo>
                      <a:pt x="996" y="529"/>
                    </a:lnTo>
                    <a:lnTo>
                      <a:pt x="828" y="473"/>
                    </a:lnTo>
                    <a:lnTo>
                      <a:pt x="636" y="373"/>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45" name="Freeform 10">
                <a:extLst>
                  <a:ext uri="{FF2B5EF4-FFF2-40B4-BE49-F238E27FC236}">
                    <a16:creationId xmlns:a16="http://schemas.microsoft.com/office/drawing/2014/main" id="{2D3406B0-625A-07BE-51A2-88AD0797DDC0}"/>
                  </a:ext>
                </a:extLst>
              </p:cNvPr>
              <p:cNvSpPr>
                <a:spLocks/>
              </p:cNvSpPr>
              <p:nvPr userDrawn="1"/>
            </p:nvSpPr>
            <p:spPr bwMode="ltGray">
              <a:xfrm>
                <a:off x="2677" y="3792"/>
                <a:ext cx="186" cy="395"/>
              </a:xfrm>
              <a:custGeom>
                <a:avLst/>
                <a:gdLst>
                  <a:gd name="T0" fmla="*/ 36 w 186"/>
                  <a:gd name="T1" fmla="*/ 0 h 353"/>
                  <a:gd name="T2" fmla="*/ 54 w 186"/>
                  <a:gd name="T3" fmla="*/ 39 h 353"/>
                  <a:gd name="T4" fmla="*/ 24 w 186"/>
                  <a:gd name="T5" fmla="*/ 67 h 353"/>
                  <a:gd name="T6" fmla="*/ 18 w 186"/>
                  <a:gd name="T7" fmla="*/ 145 h 353"/>
                  <a:gd name="T8" fmla="*/ 42 w 186"/>
                  <a:gd name="T9" fmla="*/ 251 h 353"/>
                  <a:gd name="T10" fmla="*/ 48 w 186"/>
                  <a:gd name="T11" fmla="*/ 356 h 353"/>
                  <a:gd name="T12" fmla="*/ 0 w 186"/>
                  <a:gd name="T13" fmla="*/ 777 h 353"/>
                  <a:gd name="T14" fmla="*/ 54 w 186"/>
                  <a:gd name="T15" fmla="*/ 514 h 353"/>
                  <a:gd name="T16" fmla="*/ 84 w 186"/>
                  <a:gd name="T17" fmla="*/ 474 h 353"/>
                  <a:gd name="T18" fmla="*/ 126 w 186"/>
                  <a:gd name="T19" fmla="*/ 278 h 353"/>
                  <a:gd name="T20" fmla="*/ 144 w 186"/>
                  <a:gd name="T21" fmla="*/ 263 h 353"/>
                  <a:gd name="T22" fmla="*/ 144 w 186"/>
                  <a:gd name="T23" fmla="*/ 198 h 353"/>
                  <a:gd name="T24" fmla="*/ 186 w 186"/>
                  <a:gd name="T25" fmla="*/ 145 h 353"/>
                  <a:gd name="T26" fmla="*/ 162 w 186"/>
                  <a:gd name="T27" fmla="*/ 131 h 353"/>
                  <a:gd name="T28" fmla="*/ 36 w 186"/>
                  <a:gd name="T29" fmla="*/ 0 h 353"/>
                  <a:gd name="T30" fmla="*/ 36 w 186"/>
                  <a:gd name="T31" fmla="*/ 0 h 35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86" h="353">
                    <a:moveTo>
                      <a:pt x="36" y="0"/>
                    </a:moveTo>
                    <a:lnTo>
                      <a:pt x="54" y="18"/>
                    </a:lnTo>
                    <a:lnTo>
                      <a:pt x="24" y="30"/>
                    </a:lnTo>
                    <a:lnTo>
                      <a:pt x="18" y="66"/>
                    </a:lnTo>
                    <a:lnTo>
                      <a:pt x="42" y="114"/>
                    </a:lnTo>
                    <a:lnTo>
                      <a:pt x="48" y="162"/>
                    </a:lnTo>
                    <a:lnTo>
                      <a:pt x="0" y="353"/>
                    </a:lnTo>
                    <a:lnTo>
                      <a:pt x="54" y="233"/>
                    </a:lnTo>
                    <a:lnTo>
                      <a:pt x="84" y="216"/>
                    </a:lnTo>
                    <a:lnTo>
                      <a:pt x="126" y="126"/>
                    </a:lnTo>
                    <a:lnTo>
                      <a:pt x="144" y="120"/>
                    </a:lnTo>
                    <a:lnTo>
                      <a:pt x="144" y="90"/>
                    </a:lnTo>
                    <a:lnTo>
                      <a:pt x="186" y="66"/>
                    </a:lnTo>
                    <a:lnTo>
                      <a:pt x="162" y="60"/>
                    </a:lnTo>
                    <a:lnTo>
                      <a:pt x="36" y="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46" name="Freeform 11">
                <a:extLst>
                  <a:ext uri="{FF2B5EF4-FFF2-40B4-BE49-F238E27FC236}">
                    <a16:creationId xmlns:a16="http://schemas.microsoft.com/office/drawing/2014/main" id="{73FC0D6F-2E26-FAD5-5EBE-290E7DEF3752}"/>
                  </a:ext>
                </a:extLst>
              </p:cNvPr>
              <p:cNvSpPr>
                <a:spLocks/>
              </p:cNvSpPr>
              <p:nvPr userDrawn="1"/>
            </p:nvSpPr>
            <p:spPr bwMode="ltGray">
              <a:xfrm>
                <a:off x="3030" y="3893"/>
                <a:ext cx="378" cy="271"/>
              </a:xfrm>
              <a:custGeom>
                <a:avLst/>
                <a:gdLst>
                  <a:gd name="T0" fmla="*/ 18 w 378"/>
                  <a:gd name="T1" fmla="*/ 0 h 271"/>
                  <a:gd name="T2" fmla="*/ 12 w 378"/>
                  <a:gd name="T3" fmla="*/ 13 h 271"/>
                  <a:gd name="T4" fmla="*/ 0 w 378"/>
                  <a:gd name="T5" fmla="*/ 40 h 271"/>
                  <a:gd name="T6" fmla="*/ 60 w 378"/>
                  <a:gd name="T7" fmla="*/ 121 h 271"/>
                  <a:gd name="T8" fmla="*/ 310 w 378"/>
                  <a:gd name="T9" fmla="*/ 271 h 271"/>
                  <a:gd name="T10" fmla="*/ 290 w 378"/>
                  <a:gd name="T11" fmla="*/ 139 h 271"/>
                  <a:gd name="T12" fmla="*/ 378 w 378"/>
                  <a:gd name="T13" fmla="*/ 76 h 271"/>
                  <a:gd name="T14" fmla="*/ 251 w 378"/>
                  <a:gd name="T15" fmla="*/ 94 h 271"/>
                  <a:gd name="T16" fmla="*/ 90 w 378"/>
                  <a:gd name="T17" fmla="*/ 54 h 271"/>
                  <a:gd name="T18" fmla="*/ 18 w 378"/>
                  <a:gd name="T19" fmla="*/ 0 h 271"/>
                  <a:gd name="T20" fmla="*/ 18 w 378"/>
                  <a:gd name="T21" fmla="*/ 0 h 27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378" h="271">
                    <a:moveTo>
                      <a:pt x="18" y="0"/>
                    </a:moveTo>
                    <a:lnTo>
                      <a:pt x="12" y="13"/>
                    </a:lnTo>
                    <a:lnTo>
                      <a:pt x="0" y="40"/>
                    </a:lnTo>
                    <a:lnTo>
                      <a:pt x="60" y="121"/>
                    </a:lnTo>
                    <a:lnTo>
                      <a:pt x="310" y="271"/>
                    </a:lnTo>
                    <a:lnTo>
                      <a:pt x="290" y="139"/>
                    </a:lnTo>
                    <a:lnTo>
                      <a:pt x="378" y="76"/>
                    </a:lnTo>
                    <a:lnTo>
                      <a:pt x="251" y="94"/>
                    </a:lnTo>
                    <a:lnTo>
                      <a:pt x="90" y="54"/>
                    </a:lnTo>
                    <a:lnTo>
                      <a:pt x="18" y="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47" name="Freeform 12">
                <a:extLst>
                  <a:ext uri="{FF2B5EF4-FFF2-40B4-BE49-F238E27FC236}">
                    <a16:creationId xmlns:a16="http://schemas.microsoft.com/office/drawing/2014/main" id="{B428123A-B89A-D696-AA31-6C8705F3A1F0}"/>
                  </a:ext>
                </a:extLst>
              </p:cNvPr>
              <p:cNvSpPr>
                <a:spLocks/>
              </p:cNvSpPr>
              <p:nvPr userDrawn="1"/>
            </p:nvSpPr>
            <p:spPr bwMode="ltGray">
              <a:xfrm>
                <a:off x="3628" y="3866"/>
                <a:ext cx="155" cy="74"/>
              </a:xfrm>
              <a:custGeom>
                <a:avLst/>
                <a:gdLst>
                  <a:gd name="T0" fmla="*/ 114 w 155"/>
                  <a:gd name="T1" fmla="*/ 0 h 66"/>
                  <a:gd name="T2" fmla="*/ 0 w 155"/>
                  <a:gd name="T3" fmla="*/ 0 h 66"/>
                  <a:gd name="T4" fmla="*/ 0 w 155"/>
                  <a:gd name="T5" fmla="*/ 0 h 66"/>
                  <a:gd name="T6" fmla="*/ 6 w 155"/>
                  <a:gd name="T7" fmla="*/ 13 h 66"/>
                  <a:gd name="T8" fmla="*/ 6 w 155"/>
                  <a:gd name="T9" fmla="*/ 39 h 66"/>
                  <a:gd name="T10" fmla="*/ 0 w 155"/>
                  <a:gd name="T11" fmla="*/ 54 h 66"/>
                  <a:gd name="T12" fmla="*/ 78 w 155"/>
                  <a:gd name="T13" fmla="*/ 132 h 66"/>
                  <a:gd name="T14" fmla="*/ 96 w 155"/>
                  <a:gd name="T15" fmla="*/ 93 h 66"/>
                  <a:gd name="T16" fmla="*/ 155 w 155"/>
                  <a:gd name="T17" fmla="*/ 147 h 66"/>
                  <a:gd name="T18" fmla="*/ 126 w 155"/>
                  <a:gd name="T19" fmla="*/ 54 h 66"/>
                  <a:gd name="T20" fmla="*/ 149 w 155"/>
                  <a:gd name="T21" fmla="*/ 0 h 66"/>
                  <a:gd name="T22" fmla="*/ 114 w 155"/>
                  <a:gd name="T23" fmla="*/ 0 h 66"/>
                  <a:gd name="T24" fmla="*/ 114 w 155"/>
                  <a:gd name="T25" fmla="*/ 0 h 6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55" h="66">
                    <a:moveTo>
                      <a:pt x="114" y="0"/>
                    </a:moveTo>
                    <a:lnTo>
                      <a:pt x="0" y="0"/>
                    </a:lnTo>
                    <a:lnTo>
                      <a:pt x="6" y="6"/>
                    </a:lnTo>
                    <a:lnTo>
                      <a:pt x="6" y="18"/>
                    </a:lnTo>
                    <a:lnTo>
                      <a:pt x="0" y="24"/>
                    </a:lnTo>
                    <a:lnTo>
                      <a:pt x="78" y="60"/>
                    </a:lnTo>
                    <a:lnTo>
                      <a:pt x="96" y="42"/>
                    </a:lnTo>
                    <a:lnTo>
                      <a:pt x="155" y="66"/>
                    </a:lnTo>
                    <a:lnTo>
                      <a:pt x="126" y="24"/>
                    </a:lnTo>
                    <a:lnTo>
                      <a:pt x="149" y="0"/>
                    </a:lnTo>
                    <a:lnTo>
                      <a:pt x="114" y="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48" name="Freeform 13">
                <a:extLst>
                  <a:ext uri="{FF2B5EF4-FFF2-40B4-BE49-F238E27FC236}">
                    <a16:creationId xmlns:a16="http://schemas.microsoft.com/office/drawing/2014/main" id="{CC48EB53-4D30-FAA5-BBC5-DD0DAE506162}"/>
                  </a:ext>
                </a:extLst>
              </p:cNvPr>
              <p:cNvSpPr>
                <a:spLocks/>
              </p:cNvSpPr>
              <p:nvPr userDrawn="1"/>
            </p:nvSpPr>
            <p:spPr bwMode="ltGray">
              <a:xfrm>
                <a:off x="2486" y="3859"/>
                <a:ext cx="42" cy="81"/>
              </a:xfrm>
              <a:custGeom>
                <a:avLst/>
                <a:gdLst>
                  <a:gd name="T0" fmla="*/ 6 w 42"/>
                  <a:gd name="T1" fmla="*/ 83 h 72"/>
                  <a:gd name="T2" fmla="*/ 0 w 42"/>
                  <a:gd name="T3" fmla="*/ 42 h 72"/>
                  <a:gd name="T4" fmla="*/ 12 w 42"/>
                  <a:gd name="T5" fmla="*/ 14 h 72"/>
                  <a:gd name="T6" fmla="*/ 0 w 42"/>
                  <a:gd name="T7" fmla="*/ 14 h 72"/>
                  <a:gd name="T8" fmla="*/ 12 w 42"/>
                  <a:gd name="T9" fmla="*/ 14 h 72"/>
                  <a:gd name="T10" fmla="*/ 24 w 42"/>
                  <a:gd name="T11" fmla="*/ 14 h 72"/>
                  <a:gd name="T12" fmla="*/ 36 w 42"/>
                  <a:gd name="T13" fmla="*/ 14 h 72"/>
                  <a:gd name="T14" fmla="*/ 42 w 42"/>
                  <a:gd name="T15" fmla="*/ 0 h 72"/>
                  <a:gd name="T16" fmla="*/ 30 w 42"/>
                  <a:gd name="T17" fmla="*/ 42 h 72"/>
                  <a:gd name="T18" fmla="*/ 42 w 42"/>
                  <a:gd name="T19" fmla="*/ 111 h 72"/>
                  <a:gd name="T20" fmla="*/ 12 w 42"/>
                  <a:gd name="T21" fmla="*/ 163 h 72"/>
                  <a:gd name="T22" fmla="*/ 6 w 42"/>
                  <a:gd name="T23" fmla="*/ 83 h 72"/>
                  <a:gd name="T24" fmla="*/ 6 w 42"/>
                  <a:gd name="T25" fmla="*/ 83 h 7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42" h="72">
                    <a:moveTo>
                      <a:pt x="6" y="36"/>
                    </a:moveTo>
                    <a:lnTo>
                      <a:pt x="0" y="18"/>
                    </a:lnTo>
                    <a:lnTo>
                      <a:pt x="12" y="6"/>
                    </a:lnTo>
                    <a:lnTo>
                      <a:pt x="0" y="6"/>
                    </a:lnTo>
                    <a:lnTo>
                      <a:pt x="12" y="6"/>
                    </a:lnTo>
                    <a:lnTo>
                      <a:pt x="24" y="6"/>
                    </a:lnTo>
                    <a:lnTo>
                      <a:pt x="36" y="6"/>
                    </a:lnTo>
                    <a:lnTo>
                      <a:pt x="42" y="0"/>
                    </a:lnTo>
                    <a:lnTo>
                      <a:pt x="30" y="18"/>
                    </a:lnTo>
                    <a:lnTo>
                      <a:pt x="42" y="48"/>
                    </a:lnTo>
                    <a:lnTo>
                      <a:pt x="12" y="72"/>
                    </a:lnTo>
                    <a:lnTo>
                      <a:pt x="6" y="36"/>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75790" name="Freeform 14">
              <a:extLst>
                <a:ext uri="{FF2B5EF4-FFF2-40B4-BE49-F238E27FC236}">
                  <a16:creationId xmlns:a16="http://schemas.microsoft.com/office/drawing/2014/main" id="{0C07D17E-5274-6EFA-DBD3-46E1133ED6DB}"/>
                </a:ext>
              </a:extLst>
            </p:cNvPr>
            <p:cNvSpPr>
              <a:spLocks/>
            </p:cNvSpPr>
            <p:nvPr userDrawn="1"/>
          </p:nvSpPr>
          <p:spPr bwMode="ltGray">
            <a:xfrm>
              <a:off x="0" y="3792"/>
              <a:ext cx="3976" cy="535"/>
            </a:xfrm>
            <a:custGeom>
              <a:avLst/>
              <a:gdLst/>
              <a:ahLst/>
              <a:cxnLst>
                <a:cxn ang="0">
                  <a:pos x="3976" y="527"/>
                </a:cxn>
                <a:cxn ang="0">
                  <a:pos x="3970" y="527"/>
                </a:cxn>
                <a:cxn ang="0">
                  <a:pos x="3844" y="509"/>
                </a:cxn>
                <a:cxn ang="0">
                  <a:pos x="2487" y="305"/>
                </a:cxn>
                <a:cxn ang="0">
                  <a:pos x="2039" y="36"/>
                </a:cxn>
                <a:cxn ang="0">
                  <a:pos x="1907" y="24"/>
                </a:cxn>
                <a:cxn ang="0">
                  <a:pos x="1883" y="54"/>
                </a:cxn>
                <a:cxn ang="0">
                  <a:pos x="1859" y="54"/>
                </a:cxn>
                <a:cxn ang="0">
                  <a:pos x="1830" y="30"/>
                </a:cxn>
                <a:cxn ang="0">
                  <a:pos x="1704" y="102"/>
                </a:cxn>
                <a:cxn ang="0">
                  <a:pos x="1608" y="126"/>
                </a:cxn>
                <a:cxn ang="0">
                  <a:pos x="1561" y="132"/>
                </a:cxn>
                <a:cxn ang="0">
                  <a:pos x="1495" y="102"/>
                </a:cxn>
                <a:cxn ang="0">
                  <a:pos x="1357" y="126"/>
                </a:cxn>
                <a:cxn ang="0">
                  <a:pos x="1285" y="24"/>
                </a:cxn>
                <a:cxn ang="0">
                  <a:pos x="1280" y="18"/>
                </a:cxn>
                <a:cxn ang="0">
                  <a:pos x="1262" y="12"/>
                </a:cxn>
                <a:cxn ang="0">
                  <a:pos x="1238" y="6"/>
                </a:cxn>
                <a:cxn ang="0">
                  <a:pos x="1220" y="0"/>
                </a:cxn>
                <a:cxn ang="0">
                  <a:pos x="1196" y="0"/>
                </a:cxn>
                <a:cxn ang="0">
                  <a:pos x="1166" y="0"/>
                </a:cxn>
                <a:cxn ang="0">
                  <a:pos x="1142" y="0"/>
                </a:cxn>
                <a:cxn ang="0">
                  <a:pos x="1136" y="0"/>
                </a:cxn>
                <a:cxn ang="0">
                  <a:pos x="1130" y="0"/>
                </a:cxn>
                <a:cxn ang="0">
                  <a:pos x="1124" y="6"/>
                </a:cxn>
                <a:cxn ang="0">
                  <a:pos x="1118" y="12"/>
                </a:cxn>
                <a:cxn ang="0">
                  <a:pos x="1100" y="18"/>
                </a:cxn>
                <a:cxn ang="0">
                  <a:pos x="1088" y="18"/>
                </a:cxn>
                <a:cxn ang="0">
                  <a:pos x="1070" y="24"/>
                </a:cxn>
                <a:cxn ang="0">
                  <a:pos x="1052" y="30"/>
                </a:cxn>
                <a:cxn ang="0">
                  <a:pos x="1034" y="36"/>
                </a:cxn>
                <a:cxn ang="0">
                  <a:pos x="1028" y="42"/>
                </a:cxn>
                <a:cxn ang="0">
                  <a:pos x="969" y="60"/>
                </a:cxn>
                <a:cxn ang="0">
                  <a:pos x="921" y="72"/>
                </a:cxn>
                <a:cxn ang="0">
                  <a:pos x="855" y="48"/>
                </a:cxn>
                <a:cxn ang="0">
                  <a:pos x="825" y="48"/>
                </a:cxn>
                <a:cxn ang="0">
                  <a:pos x="759" y="72"/>
                </a:cxn>
                <a:cxn ang="0">
                  <a:pos x="735" y="72"/>
                </a:cxn>
                <a:cxn ang="0">
                  <a:pos x="706" y="60"/>
                </a:cxn>
                <a:cxn ang="0">
                  <a:pos x="640" y="60"/>
                </a:cxn>
                <a:cxn ang="0">
                  <a:pos x="544" y="72"/>
                </a:cxn>
                <a:cxn ang="0">
                  <a:pos x="389" y="18"/>
                </a:cxn>
                <a:cxn ang="0">
                  <a:pos x="323" y="60"/>
                </a:cxn>
                <a:cxn ang="0">
                  <a:pos x="317" y="60"/>
                </a:cxn>
                <a:cxn ang="0">
                  <a:pos x="305" y="72"/>
                </a:cxn>
                <a:cxn ang="0">
                  <a:pos x="287" y="78"/>
                </a:cxn>
                <a:cxn ang="0">
                  <a:pos x="263" y="90"/>
                </a:cxn>
                <a:cxn ang="0">
                  <a:pos x="203" y="120"/>
                </a:cxn>
                <a:cxn ang="0">
                  <a:pos x="149" y="150"/>
                </a:cxn>
                <a:cxn ang="0">
                  <a:pos x="78" y="168"/>
                </a:cxn>
                <a:cxn ang="0">
                  <a:pos x="0" y="180"/>
                </a:cxn>
                <a:cxn ang="0">
                  <a:pos x="0" y="527"/>
                </a:cxn>
                <a:cxn ang="0">
                  <a:pos x="1010" y="527"/>
                </a:cxn>
                <a:cxn ang="0">
                  <a:pos x="3725" y="527"/>
                </a:cxn>
                <a:cxn ang="0">
                  <a:pos x="3976" y="527"/>
                </a:cxn>
                <a:cxn ang="0">
                  <a:pos x="3976" y="527"/>
                </a:cxn>
              </a:cxnLst>
              <a:rect l="0" t="0" r="r" b="b"/>
              <a:pathLst>
                <a:path w="3976" h="527">
                  <a:moveTo>
                    <a:pt x="3976" y="527"/>
                  </a:moveTo>
                  <a:lnTo>
                    <a:pt x="3970" y="527"/>
                  </a:lnTo>
                  <a:lnTo>
                    <a:pt x="3844" y="509"/>
                  </a:lnTo>
                  <a:lnTo>
                    <a:pt x="2487" y="305"/>
                  </a:lnTo>
                  <a:lnTo>
                    <a:pt x="2039" y="36"/>
                  </a:lnTo>
                  <a:lnTo>
                    <a:pt x="1907" y="24"/>
                  </a:lnTo>
                  <a:lnTo>
                    <a:pt x="1883" y="54"/>
                  </a:lnTo>
                  <a:lnTo>
                    <a:pt x="1859" y="54"/>
                  </a:lnTo>
                  <a:lnTo>
                    <a:pt x="1830" y="30"/>
                  </a:lnTo>
                  <a:lnTo>
                    <a:pt x="1704" y="102"/>
                  </a:lnTo>
                  <a:lnTo>
                    <a:pt x="1608" y="126"/>
                  </a:lnTo>
                  <a:lnTo>
                    <a:pt x="1561" y="132"/>
                  </a:lnTo>
                  <a:lnTo>
                    <a:pt x="1495" y="102"/>
                  </a:lnTo>
                  <a:lnTo>
                    <a:pt x="1357" y="126"/>
                  </a:lnTo>
                  <a:lnTo>
                    <a:pt x="1285" y="24"/>
                  </a:lnTo>
                  <a:lnTo>
                    <a:pt x="1280" y="18"/>
                  </a:lnTo>
                  <a:lnTo>
                    <a:pt x="1262" y="12"/>
                  </a:lnTo>
                  <a:lnTo>
                    <a:pt x="1238" y="6"/>
                  </a:lnTo>
                  <a:lnTo>
                    <a:pt x="1220" y="0"/>
                  </a:lnTo>
                  <a:lnTo>
                    <a:pt x="1196" y="0"/>
                  </a:lnTo>
                  <a:lnTo>
                    <a:pt x="1166" y="0"/>
                  </a:lnTo>
                  <a:lnTo>
                    <a:pt x="1142" y="0"/>
                  </a:lnTo>
                  <a:lnTo>
                    <a:pt x="1136" y="0"/>
                  </a:lnTo>
                  <a:lnTo>
                    <a:pt x="1130" y="0"/>
                  </a:lnTo>
                  <a:lnTo>
                    <a:pt x="1124" y="6"/>
                  </a:lnTo>
                  <a:lnTo>
                    <a:pt x="1118" y="12"/>
                  </a:lnTo>
                  <a:lnTo>
                    <a:pt x="1100" y="18"/>
                  </a:lnTo>
                  <a:lnTo>
                    <a:pt x="1088" y="18"/>
                  </a:lnTo>
                  <a:lnTo>
                    <a:pt x="1070" y="24"/>
                  </a:lnTo>
                  <a:lnTo>
                    <a:pt x="1052" y="30"/>
                  </a:lnTo>
                  <a:lnTo>
                    <a:pt x="1034" y="36"/>
                  </a:lnTo>
                  <a:lnTo>
                    <a:pt x="1028" y="42"/>
                  </a:lnTo>
                  <a:lnTo>
                    <a:pt x="969" y="60"/>
                  </a:lnTo>
                  <a:lnTo>
                    <a:pt x="921" y="72"/>
                  </a:lnTo>
                  <a:lnTo>
                    <a:pt x="855" y="48"/>
                  </a:lnTo>
                  <a:lnTo>
                    <a:pt x="825" y="48"/>
                  </a:lnTo>
                  <a:lnTo>
                    <a:pt x="759" y="72"/>
                  </a:lnTo>
                  <a:lnTo>
                    <a:pt x="735" y="72"/>
                  </a:lnTo>
                  <a:lnTo>
                    <a:pt x="706" y="60"/>
                  </a:lnTo>
                  <a:lnTo>
                    <a:pt x="640" y="60"/>
                  </a:lnTo>
                  <a:lnTo>
                    <a:pt x="544" y="72"/>
                  </a:lnTo>
                  <a:lnTo>
                    <a:pt x="389" y="18"/>
                  </a:lnTo>
                  <a:lnTo>
                    <a:pt x="323" y="60"/>
                  </a:lnTo>
                  <a:lnTo>
                    <a:pt x="317" y="60"/>
                  </a:lnTo>
                  <a:lnTo>
                    <a:pt x="305" y="72"/>
                  </a:lnTo>
                  <a:lnTo>
                    <a:pt x="287" y="78"/>
                  </a:lnTo>
                  <a:lnTo>
                    <a:pt x="263" y="90"/>
                  </a:lnTo>
                  <a:lnTo>
                    <a:pt x="203" y="120"/>
                  </a:lnTo>
                  <a:lnTo>
                    <a:pt x="149" y="150"/>
                  </a:lnTo>
                  <a:lnTo>
                    <a:pt x="78" y="168"/>
                  </a:lnTo>
                  <a:lnTo>
                    <a:pt x="0" y="180"/>
                  </a:lnTo>
                  <a:lnTo>
                    <a:pt x="0" y="527"/>
                  </a:lnTo>
                  <a:lnTo>
                    <a:pt x="1010" y="527"/>
                  </a:lnTo>
                  <a:lnTo>
                    <a:pt x="3725" y="527"/>
                  </a:lnTo>
                  <a:lnTo>
                    <a:pt x="3976" y="527"/>
                  </a:lnTo>
                  <a:lnTo>
                    <a:pt x="3976" y="527"/>
                  </a:lnTo>
                  <a:close/>
                </a:path>
              </a:pathLst>
            </a:custGeom>
            <a:gradFill rotWithShape="0">
              <a:gsLst>
                <a:gs pos="0">
                  <a:schemeClr val="bg2">
                    <a:gamma/>
                    <a:tint val="75686"/>
                    <a:invGamma/>
                  </a:schemeClr>
                </a:gs>
                <a:gs pos="100000">
                  <a:schemeClr val="bg2"/>
                </a:gs>
              </a:gsLst>
              <a:lin ang="5400000" scaled="1"/>
            </a:gradFill>
            <a:ln w="9525">
              <a:noFill/>
              <a:round/>
              <a:headEnd/>
              <a:tailEnd/>
            </a:ln>
          </p:spPr>
          <p:txBody>
            <a:bodyPr/>
            <a:lstStyle/>
            <a:p>
              <a:pPr>
                <a:defRPr/>
              </a:pPr>
              <a:endParaRPr lang="en-GB">
                <a:latin typeface="Arial" charset="0"/>
              </a:endParaRPr>
            </a:p>
          </p:txBody>
        </p:sp>
      </p:grpSp>
      <p:grpSp>
        <p:nvGrpSpPr>
          <p:cNvPr id="1029" name="Group 15">
            <a:extLst>
              <a:ext uri="{FF2B5EF4-FFF2-40B4-BE49-F238E27FC236}">
                <a16:creationId xmlns:a16="http://schemas.microsoft.com/office/drawing/2014/main" id="{38466105-5F79-2AB5-7D1B-0F7FA0B67999}"/>
              </a:ext>
            </a:extLst>
          </p:cNvPr>
          <p:cNvGrpSpPr>
            <a:grpSpLocks/>
          </p:cNvGrpSpPr>
          <p:nvPr/>
        </p:nvGrpSpPr>
        <p:grpSpPr bwMode="auto">
          <a:xfrm>
            <a:off x="627063" y="6021388"/>
            <a:ext cx="5684837" cy="849312"/>
            <a:chOff x="395" y="3793"/>
            <a:chExt cx="3581" cy="535"/>
          </a:xfrm>
        </p:grpSpPr>
        <p:sp>
          <p:nvSpPr>
            <p:cNvPr id="1035" name="Freeform 16">
              <a:extLst>
                <a:ext uri="{FF2B5EF4-FFF2-40B4-BE49-F238E27FC236}">
                  <a16:creationId xmlns:a16="http://schemas.microsoft.com/office/drawing/2014/main" id="{0C4FCE1A-8403-18EA-B293-7BAD2683E522}"/>
                </a:ext>
              </a:extLst>
            </p:cNvPr>
            <p:cNvSpPr>
              <a:spLocks/>
            </p:cNvSpPr>
            <p:nvPr/>
          </p:nvSpPr>
          <p:spPr bwMode="auto">
            <a:xfrm>
              <a:off x="1196" y="3793"/>
              <a:ext cx="365" cy="291"/>
            </a:xfrm>
            <a:custGeom>
              <a:avLst/>
              <a:gdLst>
                <a:gd name="T0" fmla="*/ 24 w 365"/>
                <a:gd name="T1" fmla="*/ 24 h 287"/>
                <a:gd name="T2" fmla="*/ 0 w 365"/>
                <a:gd name="T3" fmla="*/ 67 h 287"/>
                <a:gd name="T4" fmla="*/ 66 w 365"/>
                <a:gd name="T5" fmla="*/ 122 h 287"/>
                <a:gd name="T6" fmla="*/ 143 w 365"/>
                <a:gd name="T7" fmla="*/ 201 h 287"/>
                <a:gd name="T8" fmla="*/ 191 w 365"/>
                <a:gd name="T9" fmla="*/ 183 h 287"/>
                <a:gd name="T10" fmla="*/ 341 w 365"/>
                <a:gd name="T11" fmla="*/ 315 h 287"/>
                <a:gd name="T12" fmla="*/ 305 w 365"/>
                <a:gd name="T13" fmla="*/ 192 h 287"/>
                <a:gd name="T14" fmla="*/ 365 w 365"/>
                <a:gd name="T15" fmla="*/ 146 h 287"/>
                <a:gd name="T16" fmla="*/ 359 w 365"/>
                <a:gd name="T17" fmla="*/ 140 h 287"/>
                <a:gd name="T18" fmla="*/ 335 w 365"/>
                <a:gd name="T19" fmla="*/ 128 h 287"/>
                <a:gd name="T20" fmla="*/ 299 w 365"/>
                <a:gd name="T21" fmla="*/ 97 h 287"/>
                <a:gd name="T22" fmla="*/ 257 w 365"/>
                <a:gd name="T23" fmla="*/ 79 h 287"/>
                <a:gd name="T24" fmla="*/ 215 w 365"/>
                <a:gd name="T25" fmla="*/ 61 h 287"/>
                <a:gd name="T26" fmla="*/ 173 w 365"/>
                <a:gd name="T27" fmla="*/ 43 h 287"/>
                <a:gd name="T28" fmla="*/ 143 w 365"/>
                <a:gd name="T29" fmla="*/ 24 h 287"/>
                <a:gd name="T30" fmla="*/ 131 w 365"/>
                <a:gd name="T31" fmla="*/ 18 h 287"/>
                <a:gd name="T32" fmla="*/ 107 w 365"/>
                <a:gd name="T33" fmla="*/ 18 h 287"/>
                <a:gd name="T34" fmla="*/ 95 w 365"/>
                <a:gd name="T35" fmla="*/ 18 h 287"/>
                <a:gd name="T36" fmla="*/ 72 w 365"/>
                <a:gd name="T37" fmla="*/ 12 h 287"/>
                <a:gd name="T38" fmla="*/ 66 w 365"/>
                <a:gd name="T39" fmla="*/ 12 h 287"/>
                <a:gd name="T40" fmla="*/ 54 w 365"/>
                <a:gd name="T41" fmla="*/ 6 h 287"/>
                <a:gd name="T42" fmla="*/ 42 w 365"/>
                <a:gd name="T43" fmla="*/ 0 h 287"/>
                <a:gd name="T44" fmla="*/ 30 w 365"/>
                <a:gd name="T45" fmla="*/ 0 h 287"/>
                <a:gd name="T46" fmla="*/ 24 w 365"/>
                <a:gd name="T47" fmla="*/ 24 h 287"/>
                <a:gd name="T48" fmla="*/ 24 w 365"/>
                <a:gd name="T49" fmla="*/ 24 h 287"/>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365" h="287">
                  <a:moveTo>
                    <a:pt x="24" y="24"/>
                  </a:moveTo>
                  <a:lnTo>
                    <a:pt x="0" y="60"/>
                  </a:lnTo>
                  <a:lnTo>
                    <a:pt x="66" y="108"/>
                  </a:lnTo>
                  <a:lnTo>
                    <a:pt x="143" y="180"/>
                  </a:lnTo>
                  <a:lnTo>
                    <a:pt x="191" y="168"/>
                  </a:lnTo>
                  <a:lnTo>
                    <a:pt x="341" y="287"/>
                  </a:lnTo>
                  <a:lnTo>
                    <a:pt x="305" y="174"/>
                  </a:lnTo>
                  <a:lnTo>
                    <a:pt x="365" y="132"/>
                  </a:lnTo>
                  <a:lnTo>
                    <a:pt x="359" y="126"/>
                  </a:lnTo>
                  <a:lnTo>
                    <a:pt x="335" y="114"/>
                  </a:lnTo>
                  <a:lnTo>
                    <a:pt x="299" y="90"/>
                  </a:lnTo>
                  <a:lnTo>
                    <a:pt x="257" y="72"/>
                  </a:lnTo>
                  <a:lnTo>
                    <a:pt x="215" y="54"/>
                  </a:lnTo>
                  <a:lnTo>
                    <a:pt x="173" y="36"/>
                  </a:lnTo>
                  <a:lnTo>
                    <a:pt x="143" y="24"/>
                  </a:lnTo>
                  <a:lnTo>
                    <a:pt x="131" y="18"/>
                  </a:lnTo>
                  <a:lnTo>
                    <a:pt x="107" y="18"/>
                  </a:lnTo>
                  <a:lnTo>
                    <a:pt x="95" y="18"/>
                  </a:lnTo>
                  <a:lnTo>
                    <a:pt x="72" y="12"/>
                  </a:lnTo>
                  <a:lnTo>
                    <a:pt x="66" y="12"/>
                  </a:lnTo>
                  <a:lnTo>
                    <a:pt x="54" y="6"/>
                  </a:lnTo>
                  <a:lnTo>
                    <a:pt x="42" y="0"/>
                  </a:lnTo>
                  <a:lnTo>
                    <a:pt x="30" y="0"/>
                  </a:lnTo>
                  <a:lnTo>
                    <a:pt x="24" y="24"/>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36" name="Freeform 17">
              <a:extLst>
                <a:ext uri="{FF2B5EF4-FFF2-40B4-BE49-F238E27FC236}">
                  <a16:creationId xmlns:a16="http://schemas.microsoft.com/office/drawing/2014/main" id="{8C15795B-2F82-4BD9-05A9-645B10BF9674}"/>
                </a:ext>
              </a:extLst>
            </p:cNvPr>
            <p:cNvSpPr>
              <a:spLocks/>
            </p:cNvSpPr>
            <p:nvPr/>
          </p:nvSpPr>
          <p:spPr bwMode="auto">
            <a:xfrm>
              <a:off x="1943" y="3829"/>
              <a:ext cx="2033" cy="499"/>
            </a:xfrm>
            <a:custGeom>
              <a:avLst/>
              <a:gdLst>
                <a:gd name="T0" fmla="*/ 186 w 2033"/>
                <a:gd name="T1" fmla="*/ 18 h 499"/>
                <a:gd name="T2" fmla="*/ 138 w 2033"/>
                <a:gd name="T3" fmla="*/ 6 h 499"/>
                <a:gd name="T4" fmla="*/ 96 w 2033"/>
                <a:gd name="T5" fmla="*/ 0 h 499"/>
                <a:gd name="T6" fmla="*/ 36 w 2033"/>
                <a:gd name="T7" fmla="*/ 0 h 499"/>
                <a:gd name="T8" fmla="*/ 12 w 2033"/>
                <a:gd name="T9" fmla="*/ 25 h 499"/>
                <a:gd name="T10" fmla="*/ 0 w 2033"/>
                <a:gd name="T11" fmla="*/ 128 h 499"/>
                <a:gd name="T12" fmla="*/ 60 w 2033"/>
                <a:gd name="T13" fmla="*/ 104 h 499"/>
                <a:gd name="T14" fmla="*/ 90 w 2033"/>
                <a:gd name="T15" fmla="*/ 134 h 499"/>
                <a:gd name="T16" fmla="*/ 150 w 2033"/>
                <a:gd name="T17" fmla="*/ 153 h 499"/>
                <a:gd name="T18" fmla="*/ 209 w 2033"/>
                <a:gd name="T19" fmla="*/ 273 h 499"/>
                <a:gd name="T20" fmla="*/ 401 w 2033"/>
                <a:gd name="T21" fmla="*/ 359 h 499"/>
                <a:gd name="T22" fmla="*/ 777 w 2033"/>
                <a:gd name="T23" fmla="*/ 359 h 499"/>
                <a:gd name="T24" fmla="*/ 2033 w 2033"/>
                <a:gd name="T25" fmla="*/ 499 h 499"/>
                <a:gd name="T26" fmla="*/ 2033 w 2033"/>
                <a:gd name="T27" fmla="*/ 499 h 499"/>
                <a:gd name="T28" fmla="*/ 1991 w 2033"/>
                <a:gd name="T29" fmla="*/ 493 h 499"/>
                <a:gd name="T30" fmla="*/ 676 w 2033"/>
                <a:gd name="T31" fmla="*/ 243 h 499"/>
                <a:gd name="T32" fmla="*/ 514 w 2033"/>
                <a:gd name="T33" fmla="*/ 159 h 499"/>
                <a:gd name="T34" fmla="*/ 425 w 2033"/>
                <a:gd name="T35" fmla="*/ 110 h 499"/>
                <a:gd name="T36" fmla="*/ 365 w 2033"/>
                <a:gd name="T37" fmla="*/ 92 h 499"/>
                <a:gd name="T38" fmla="*/ 281 w 2033"/>
                <a:gd name="T39" fmla="*/ 61 h 499"/>
                <a:gd name="T40" fmla="*/ 186 w 2033"/>
                <a:gd name="T41" fmla="*/ 18 h 499"/>
                <a:gd name="T42" fmla="*/ 186 w 2033"/>
                <a:gd name="T43" fmla="*/ 18 h 49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2033" h="499">
                  <a:moveTo>
                    <a:pt x="186" y="18"/>
                  </a:moveTo>
                  <a:lnTo>
                    <a:pt x="138" y="6"/>
                  </a:lnTo>
                  <a:lnTo>
                    <a:pt x="96" y="0"/>
                  </a:lnTo>
                  <a:lnTo>
                    <a:pt x="36" y="0"/>
                  </a:lnTo>
                  <a:lnTo>
                    <a:pt x="12" y="25"/>
                  </a:lnTo>
                  <a:lnTo>
                    <a:pt x="0" y="128"/>
                  </a:lnTo>
                  <a:lnTo>
                    <a:pt x="60" y="104"/>
                  </a:lnTo>
                  <a:lnTo>
                    <a:pt x="90" y="134"/>
                  </a:lnTo>
                  <a:lnTo>
                    <a:pt x="150" y="153"/>
                  </a:lnTo>
                  <a:lnTo>
                    <a:pt x="209" y="273"/>
                  </a:lnTo>
                  <a:lnTo>
                    <a:pt x="401" y="359"/>
                  </a:lnTo>
                  <a:lnTo>
                    <a:pt x="777" y="359"/>
                  </a:lnTo>
                  <a:lnTo>
                    <a:pt x="2033" y="499"/>
                  </a:lnTo>
                  <a:lnTo>
                    <a:pt x="1991" y="493"/>
                  </a:lnTo>
                  <a:lnTo>
                    <a:pt x="676" y="243"/>
                  </a:lnTo>
                  <a:lnTo>
                    <a:pt x="514" y="159"/>
                  </a:lnTo>
                  <a:lnTo>
                    <a:pt x="425" y="110"/>
                  </a:lnTo>
                  <a:lnTo>
                    <a:pt x="365" y="92"/>
                  </a:lnTo>
                  <a:lnTo>
                    <a:pt x="281" y="61"/>
                  </a:lnTo>
                  <a:lnTo>
                    <a:pt x="186" y="1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37" name="Freeform 18">
              <a:extLst>
                <a:ext uri="{FF2B5EF4-FFF2-40B4-BE49-F238E27FC236}">
                  <a16:creationId xmlns:a16="http://schemas.microsoft.com/office/drawing/2014/main" id="{2476580A-CE3C-B26C-56D0-78B0060DC899}"/>
                </a:ext>
              </a:extLst>
            </p:cNvPr>
            <p:cNvSpPr>
              <a:spLocks/>
            </p:cNvSpPr>
            <p:nvPr/>
          </p:nvSpPr>
          <p:spPr bwMode="auto">
            <a:xfrm>
              <a:off x="1830" y="3823"/>
              <a:ext cx="71" cy="61"/>
            </a:xfrm>
            <a:custGeom>
              <a:avLst/>
              <a:gdLst>
                <a:gd name="T0" fmla="*/ 0 w 71"/>
                <a:gd name="T1" fmla="*/ 18 h 60"/>
                <a:gd name="T2" fmla="*/ 6 w 71"/>
                <a:gd name="T3" fmla="*/ 18 h 60"/>
                <a:gd name="T4" fmla="*/ 12 w 71"/>
                <a:gd name="T5" fmla="*/ 12 h 60"/>
                <a:gd name="T6" fmla="*/ 6 w 71"/>
                <a:gd name="T7" fmla="*/ 6 h 60"/>
                <a:gd name="T8" fmla="*/ 0 w 71"/>
                <a:gd name="T9" fmla="*/ 0 h 60"/>
                <a:gd name="T10" fmla="*/ 29 w 71"/>
                <a:gd name="T11" fmla="*/ 18 h 60"/>
                <a:gd name="T12" fmla="*/ 53 w 71"/>
                <a:gd name="T13" fmla="*/ 18 h 60"/>
                <a:gd name="T14" fmla="*/ 59 w 71"/>
                <a:gd name="T15" fmla="*/ 37 h 60"/>
                <a:gd name="T16" fmla="*/ 65 w 71"/>
                <a:gd name="T17" fmla="*/ 49 h 60"/>
                <a:gd name="T18" fmla="*/ 71 w 71"/>
                <a:gd name="T19" fmla="*/ 61 h 60"/>
                <a:gd name="T20" fmla="*/ 71 w 71"/>
                <a:gd name="T21" fmla="*/ 67 h 60"/>
                <a:gd name="T22" fmla="*/ 59 w 71"/>
                <a:gd name="T23" fmla="*/ 61 h 60"/>
                <a:gd name="T24" fmla="*/ 47 w 71"/>
                <a:gd name="T25" fmla="*/ 49 h 60"/>
                <a:gd name="T26" fmla="*/ 23 w 71"/>
                <a:gd name="T27" fmla="*/ 37 h 60"/>
                <a:gd name="T28" fmla="*/ 23 w 71"/>
                <a:gd name="T29" fmla="*/ 43 h 60"/>
                <a:gd name="T30" fmla="*/ 18 w 71"/>
                <a:gd name="T31" fmla="*/ 49 h 60"/>
                <a:gd name="T32" fmla="*/ 12 w 71"/>
                <a:gd name="T33" fmla="*/ 55 h 60"/>
                <a:gd name="T34" fmla="*/ 6 w 71"/>
                <a:gd name="T35" fmla="*/ 55 h 60"/>
                <a:gd name="T36" fmla="*/ 6 w 71"/>
                <a:gd name="T37" fmla="*/ 55 h 60"/>
                <a:gd name="T38" fmla="*/ 6 w 71"/>
                <a:gd name="T39" fmla="*/ 43 h 60"/>
                <a:gd name="T40" fmla="*/ 0 w 71"/>
                <a:gd name="T41" fmla="*/ 18 h 60"/>
                <a:gd name="T42" fmla="*/ 0 w 71"/>
                <a:gd name="T43" fmla="*/ 18 h 6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71" h="60">
                  <a:moveTo>
                    <a:pt x="0" y="18"/>
                  </a:moveTo>
                  <a:lnTo>
                    <a:pt x="6" y="18"/>
                  </a:lnTo>
                  <a:lnTo>
                    <a:pt x="12" y="12"/>
                  </a:lnTo>
                  <a:lnTo>
                    <a:pt x="6" y="6"/>
                  </a:lnTo>
                  <a:lnTo>
                    <a:pt x="0" y="0"/>
                  </a:lnTo>
                  <a:lnTo>
                    <a:pt x="29" y="18"/>
                  </a:lnTo>
                  <a:lnTo>
                    <a:pt x="53" y="18"/>
                  </a:lnTo>
                  <a:lnTo>
                    <a:pt x="59" y="30"/>
                  </a:lnTo>
                  <a:lnTo>
                    <a:pt x="65" y="42"/>
                  </a:lnTo>
                  <a:lnTo>
                    <a:pt x="71" y="54"/>
                  </a:lnTo>
                  <a:lnTo>
                    <a:pt x="71" y="60"/>
                  </a:lnTo>
                  <a:lnTo>
                    <a:pt x="59" y="54"/>
                  </a:lnTo>
                  <a:lnTo>
                    <a:pt x="47" y="42"/>
                  </a:lnTo>
                  <a:lnTo>
                    <a:pt x="23" y="30"/>
                  </a:lnTo>
                  <a:lnTo>
                    <a:pt x="23" y="36"/>
                  </a:lnTo>
                  <a:lnTo>
                    <a:pt x="18" y="42"/>
                  </a:lnTo>
                  <a:lnTo>
                    <a:pt x="12" y="48"/>
                  </a:lnTo>
                  <a:lnTo>
                    <a:pt x="6" y="48"/>
                  </a:lnTo>
                  <a:lnTo>
                    <a:pt x="6" y="36"/>
                  </a:lnTo>
                  <a:lnTo>
                    <a:pt x="0" y="1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38" name="Freeform 19">
              <a:extLst>
                <a:ext uri="{FF2B5EF4-FFF2-40B4-BE49-F238E27FC236}">
                  <a16:creationId xmlns:a16="http://schemas.microsoft.com/office/drawing/2014/main" id="{9C2E7580-6D52-E66D-6E84-F93E42F91D6A}"/>
                </a:ext>
              </a:extLst>
            </p:cNvPr>
            <p:cNvSpPr>
              <a:spLocks/>
            </p:cNvSpPr>
            <p:nvPr/>
          </p:nvSpPr>
          <p:spPr bwMode="auto">
            <a:xfrm>
              <a:off x="855" y="3842"/>
              <a:ext cx="161" cy="164"/>
            </a:xfrm>
            <a:custGeom>
              <a:avLst/>
              <a:gdLst>
                <a:gd name="T0" fmla="*/ 30 w 161"/>
                <a:gd name="T1" fmla="*/ 0 h 162"/>
                <a:gd name="T2" fmla="*/ 48 w 161"/>
                <a:gd name="T3" fmla="*/ 6 h 162"/>
                <a:gd name="T4" fmla="*/ 72 w 161"/>
                <a:gd name="T5" fmla="*/ 6 h 162"/>
                <a:gd name="T6" fmla="*/ 114 w 161"/>
                <a:gd name="T7" fmla="*/ 12 h 162"/>
                <a:gd name="T8" fmla="*/ 96 w 161"/>
                <a:gd name="T9" fmla="*/ 61 h 162"/>
                <a:gd name="T10" fmla="*/ 96 w 161"/>
                <a:gd name="T11" fmla="*/ 67 h 162"/>
                <a:gd name="T12" fmla="*/ 102 w 161"/>
                <a:gd name="T13" fmla="*/ 79 h 162"/>
                <a:gd name="T14" fmla="*/ 108 w 161"/>
                <a:gd name="T15" fmla="*/ 91 h 162"/>
                <a:gd name="T16" fmla="*/ 120 w 161"/>
                <a:gd name="T17" fmla="*/ 103 h 162"/>
                <a:gd name="T18" fmla="*/ 143 w 161"/>
                <a:gd name="T19" fmla="*/ 121 h 162"/>
                <a:gd name="T20" fmla="*/ 155 w 161"/>
                <a:gd name="T21" fmla="*/ 152 h 162"/>
                <a:gd name="T22" fmla="*/ 161 w 161"/>
                <a:gd name="T23" fmla="*/ 170 h 162"/>
                <a:gd name="T24" fmla="*/ 161 w 161"/>
                <a:gd name="T25" fmla="*/ 176 h 162"/>
                <a:gd name="T26" fmla="*/ 96 w 161"/>
                <a:gd name="T27" fmla="*/ 109 h 162"/>
                <a:gd name="T28" fmla="*/ 30 w 161"/>
                <a:gd name="T29" fmla="*/ 61 h 162"/>
                <a:gd name="T30" fmla="*/ 0 w 161"/>
                <a:gd name="T31" fmla="*/ 0 h 162"/>
                <a:gd name="T32" fmla="*/ 30 w 161"/>
                <a:gd name="T33" fmla="*/ 0 h 162"/>
                <a:gd name="T34" fmla="*/ 30 w 161"/>
                <a:gd name="T35" fmla="*/ 0 h 16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161" h="162">
                  <a:moveTo>
                    <a:pt x="30" y="0"/>
                  </a:moveTo>
                  <a:lnTo>
                    <a:pt x="48" y="6"/>
                  </a:lnTo>
                  <a:lnTo>
                    <a:pt x="72" y="6"/>
                  </a:lnTo>
                  <a:lnTo>
                    <a:pt x="114" y="12"/>
                  </a:lnTo>
                  <a:lnTo>
                    <a:pt x="96" y="54"/>
                  </a:lnTo>
                  <a:lnTo>
                    <a:pt x="96" y="60"/>
                  </a:lnTo>
                  <a:lnTo>
                    <a:pt x="102" y="72"/>
                  </a:lnTo>
                  <a:lnTo>
                    <a:pt x="108" y="84"/>
                  </a:lnTo>
                  <a:lnTo>
                    <a:pt x="120" y="96"/>
                  </a:lnTo>
                  <a:lnTo>
                    <a:pt x="143" y="114"/>
                  </a:lnTo>
                  <a:lnTo>
                    <a:pt x="155" y="138"/>
                  </a:lnTo>
                  <a:lnTo>
                    <a:pt x="161" y="156"/>
                  </a:lnTo>
                  <a:lnTo>
                    <a:pt x="161" y="162"/>
                  </a:lnTo>
                  <a:lnTo>
                    <a:pt x="96" y="102"/>
                  </a:lnTo>
                  <a:lnTo>
                    <a:pt x="30" y="54"/>
                  </a:lnTo>
                  <a:lnTo>
                    <a:pt x="0" y="0"/>
                  </a:lnTo>
                  <a:lnTo>
                    <a:pt x="30" y="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39" name="Freeform 20">
              <a:extLst>
                <a:ext uri="{FF2B5EF4-FFF2-40B4-BE49-F238E27FC236}">
                  <a16:creationId xmlns:a16="http://schemas.microsoft.com/office/drawing/2014/main" id="{850B7908-73AA-4662-690A-9B31375BAC60}"/>
                </a:ext>
              </a:extLst>
            </p:cNvPr>
            <p:cNvSpPr>
              <a:spLocks/>
            </p:cNvSpPr>
            <p:nvPr/>
          </p:nvSpPr>
          <p:spPr bwMode="auto">
            <a:xfrm>
              <a:off x="706" y="3854"/>
              <a:ext cx="59" cy="61"/>
            </a:xfrm>
            <a:custGeom>
              <a:avLst/>
              <a:gdLst>
                <a:gd name="T0" fmla="*/ 59 w 59"/>
                <a:gd name="T1" fmla="*/ 6 h 60"/>
                <a:gd name="T2" fmla="*/ 41 w 59"/>
                <a:gd name="T3" fmla="*/ 37 h 60"/>
                <a:gd name="T4" fmla="*/ 41 w 59"/>
                <a:gd name="T5" fmla="*/ 43 h 60"/>
                <a:gd name="T6" fmla="*/ 47 w 59"/>
                <a:gd name="T7" fmla="*/ 49 h 60"/>
                <a:gd name="T8" fmla="*/ 53 w 59"/>
                <a:gd name="T9" fmla="*/ 61 h 60"/>
                <a:gd name="T10" fmla="*/ 53 w 59"/>
                <a:gd name="T11" fmla="*/ 67 h 60"/>
                <a:gd name="T12" fmla="*/ 47 w 59"/>
                <a:gd name="T13" fmla="*/ 61 h 60"/>
                <a:gd name="T14" fmla="*/ 35 w 59"/>
                <a:gd name="T15" fmla="*/ 55 h 60"/>
                <a:gd name="T16" fmla="*/ 23 w 59"/>
                <a:gd name="T17" fmla="*/ 43 h 60"/>
                <a:gd name="T18" fmla="*/ 17 w 59"/>
                <a:gd name="T19" fmla="*/ 37 h 60"/>
                <a:gd name="T20" fmla="*/ 0 w 59"/>
                <a:gd name="T21" fmla="*/ 0 h 60"/>
                <a:gd name="T22" fmla="*/ 59 w 59"/>
                <a:gd name="T23" fmla="*/ 6 h 60"/>
                <a:gd name="T24" fmla="*/ 59 w 59"/>
                <a:gd name="T25" fmla="*/ 6 h 6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59" h="60">
                  <a:moveTo>
                    <a:pt x="59" y="6"/>
                  </a:moveTo>
                  <a:lnTo>
                    <a:pt x="41" y="30"/>
                  </a:lnTo>
                  <a:lnTo>
                    <a:pt x="41" y="36"/>
                  </a:lnTo>
                  <a:lnTo>
                    <a:pt x="47" y="42"/>
                  </a:lnTo>
                  <a:lnTo>
                    <a:pt x="53" y="54"/>
                  </a:lnTo>
                  <a:lnTo>
                    <a:pt x="53" y="60"/>
                  </a:lnTo>
                  <a:lnTo>
                    <a:pt x="47" y="54"/>
                  </a:lnTo>
                  <a:lnTo>
                    <a:pt x="35" y="48"/>
                  </a:lnTo>
                  <a:lnTo>
                    <a:pt x="23" y="36"/>
                  </a:lnTo>
                  <a:lnTo>
                    <a:pt x="17" y="30"/>
                  </a:lnTo>
                  <a:lnTo>
                    <a:pt x="0" y="0"/>
                  </a:lnTo>
                  <a:lnTo>
                    <a:pt x="59" y="6"/>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40" name="Freeform 21">
              <a:extLst>
                <a:ext uri="{FF2B5EF4-FFF2-40B4-BE49-F238E27FC236}">
                  <a16:creationId xmlns:a16="http://schemas.microsoft.com/office/drawing/2014/main" id="{668B1312-EEE4-B126-6B25-61B80B4AC0D1}"/>
                </a:ext>
              </a:extLst>
            </p:cNvPr>
            <p:cNvSpPr>
              <a:spLocks/>
            </p:cNvSpPr>
            <p:nvPr/>
          </p:nvSpPr>
          <p:spPr bwMode="auto">
            <a:xfrm>
              <a:off x="395" y="3811"/>
              <a:ext cx="245" cy="207"/>
            </a:xfrm>
            <a:custGeom>
              <a:avLst/>
              <a:gdLst>
                <a:gd name="T0" fmla="*/ 233 w 245"/>
                <a:gd name="T1" fmla="*/ 43 h 204"/>
                <a:gd name="T2" fmla="*/ 245 w 245"/>
                <a:gd name="T3" fmla="*/ 49 h 204"/>
                <a:gd name="T4" fmla="*/ 209 w 245"/>
                <a:gd name="T5" fmla="*/ 91 h 204"/>
                <a:gd name="T6" fmla="*/ 143 w 245"/>
                <a:gd name="T7" fmla="*/ 146 h 204"/>
                <a:gd name="T8" fmla="*/ 167 w 245"/>
                <a:gd name="T9" fmla="*/ 170 h 204"/>
                <a:gd name="T10" fmla="*/ 179 w 245"/>
                <a:gd name="T11" fmla="*/ 225 h 204"/>
                <a:gd name="T12" fmla="*/ 77 w 245"/>
                <a:gd name="T13" fmla="*/ 146 h 204"/>
                <a:gd name="T14" fmla="*/ 47 w 245"/>
                <a:gd name="T15" fmla="*/ 91 h 204"/>
                <a:gd name="T16" fmla="*/ 89 w 245"/>
                <a:gd name="T17" fmla="*/ 73 h 204"/>
                <a:gd name="T18" fmla="*/ 59 w 245"/>
                <a:gd name="T19" fmla="*/ 43 h 204"/>
                <a:gd name="T20" fmla="*/ 0 w 245"/>
                <a:gd name="T21" fmla="*/ 12 h 204"/>
                <a:gd name="T22" fmla="*/ 0 w 245"/>
                <a:gd name="T23" fmla="*/ 0 h 204"/>
                <a:gd name="T24" fmla="*/ 6 w 245"/>
                <a:gd name="T25" fmla="*/ 0 h 204"/>
                <a:gd name="T26" fmla="*/ 12 w 245"/>
                <a:gd name="T27" fmla="*/ 0 h 204"/>
                <a:gd name="T28" fmla="*/ 47 w 245"/>
                <a:gd name="T29" fmla="*/ 6 h 204"/>
                <a:gd name="T30" fmla="*/ 77 w 245"/>
                <a:gd name="T31" fmla="*/ 6 h 204"/>
                <a:gd name="T32" fmla="*/ 83 w 245"/>
                <a:gd name="T33" fmla="*/ 6 h 204"/>
                <a:gd name="T34" fmla="*/ 89 w 245"/>
                <a:gd name="T35" fmla="*/ 6 h 204"/>
                <a:gd name="T36" fmla="*/ 101 w 245"/>
                <a:gd name="T37" fmla="*/ 12 h 204"/>
                <a:gd name="T38" fmla="*/ 125 w 245"/>
                <a:gd name="T39" fmla="*/ 12 h 204"/>
                <a:gd name="T40" fmla="*/ 143 w 245"/>
                <a:gd name="T41" fmla="*/ 18 h 204"/>
                <a:gd name="T42" fmla="*/ 149 w 245"/>
                <a:gd name="T43" fmla="*/ 18 h 204"/>
                <a:gd name="T44" fmla="*/ 149 w 245"/>
                <a:gd name="T45" fmla="*/ 18 h 204"/>
                <a:gd name="T46" fmla="*/ 203 w 245"/>
                <a:gd name="T47" fmla="*/ 24 h 204"/>
                <a:gd name="T48" fmla="*/ 233 w 245"/>
                <a:gd name="T49" fmla="*/ 43 h 204"/>
                <a:gd name="T50" fmla="*/ 233 w 245"/>
                <a:gd name="T51" fmla="*/ 43 h 204"/>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245" h="204">
                  <a:moveTo>
                    <a:pt x="233" y="36"/>
                  </a:moveTo>
                  <a:lnTo>
                    <a:pt x="245" y="42"/>
                  </a:lnTo>
                  <a:lnTo>
                    <a:pt x="209" y="84"/>
                  </a:lnTo>
                  <a:lnTo>
                    <a:pt x="143" y="132"/>
                  </a:lnTo>
                  <a:lnTo>
                    <a:pt x="167" y="156"/>
                  </a:lnTo>
                  <a:lnTo>
                    <a:pt x="179" y="204"/>
                  </a:lnTo>
                  <a:lnTo>
                    <a:pt x="77" y="132"/>
                  </a:lnTo>
                  <a:lnTo>
                    <a:pt x="47" y="84"/>
                  </a:lnTo>
                  <a:lnTo>
                    <a:pt x="89" y="66"/>
                  </a:lnTo>
                  <a:lnTo>
                    <a:pt x="59" y="36"/>
                  </a:lnTo>
                  <a:lnTo>
                    <a:pt x="0" y="12"/>
                  </a:lnTo>
                  <a:lnTo>
                    <a:pt x="0" y="0"/>
                  </a:lnTo>
                  <a:lnTo>
                    <a:pt x="6" y="0"/>
                  </a:lnTo>
                  <a:lnTo>
                    <a:pt x="12" y="0"/>
                  </a:lnTo>
                  <a:lnTo>
                    <a:pt x="47" y="6"/>
                  </a:lnTo>
                  <a:lnTo>
                    <a:pt x="77" y="6"/>
                  </a:lnTo>
                  <a:lnTo>
                    <a:pt x="83" y="6"/>
                  </a:lnTo>
                  <a:lnTo>
                    <a:pt x="89" y="6"/>
                  </a:lnTo>
                  <a:lnTo>
                    <a:pt x="101" y="12"/>
                  </a:lnTo>
                  <a:lnTo>
                    <a:pt x="125" y="12"/>
                  </a:lnTo>
                  <a:lnTo>
                    <a:pt x="143" y="18"/>
                  </a:lnTo>
                  <a:lnTo>
                    <a:pt x="149" y="18"/>
                  </a:lnTo>
                  <a:lnTo>
                    <a:pt x="203" y="24"/>
                  </a:lnTo>
                  <a:lnTo>
                    <a:pt x="233" y="36"/>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75798" name="Rectangle 22">
            <a:extLst>
              <a:ext uri="{FF2B5EF4-FFF2-40B4-BE49-F238E27FC236}">
                <a16:creationId xmlns:a16="http://schemas.microsoft.com/office/drawing/2014/main" id="{253CD33D-7F0E-DBC0-06B9-8452EDA7948B}"/>
              </a:ext>
            </a:extLst>
          </p:cNvPr>
          <p:cNvSpPr>
            <a:spLocks noGrp="1" noChangeArrowheads="1"/>
          </p:cNvSpPr>
          <p:nvPr>
            <p:ph type="title"/>
          </p:nvPr>
        </p:nvSpPr>
        <p:spPr bwMode="auto">
          <a:xfrm>
            <a:off x="457200" y="228600"/>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31" name="Rectangle 23">
            <a:extLst>
              <a:ext uri="{FF2B5EF4-FFF2-40B4-BE49-F238E27FC236}">
                <a16:creationId xmlns:a16="http://schemas.microsoft.com/office/drawing/2014/main" id="{1F6D3397-CDCB-1CB8-0A84-B27ECEA25735}"/>
              </a:ext>
            </a:extLst>
          </p:cNvPr>
          <p:cNvSpPr>
            <a:spLocks noGrp="1" noChangeArrowheads="1"/>
          </p:cNvSpPr>
          <p:nvPr>
            <p:ph type="body" idx="1"/>
          </p:nvPr>
        </p:nvSpPr>
        <p:spPr bwMode="auto">
          <a:xfrm>
            <a:off x="457200" y="1600200"/>
            <a:ext cx="8229600" cy="449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75800" name="Rectangle 24">
            <a:extLst>
              <a:ext uri="{FF2B5EF4-FFF2-40B4-BE49-F238E27FC236}">
                <a16:creationId xmlns:a16="http://schemas.microsoft.com/office/drawing/2014/main" id="{4C902919-D8F2-9CAB-A07A-46C2426BCAC9}"/>
              </a:ext>
            </a:extLst>
          </p:cNvPr>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effectLst>
                  <a:outerShdw blurRad="38100" dist="38100" dir="2700000" algn="tl">
                    <a:srgbClr val="C0C0C0"/>
                  </a:outerShdw>
                </a:effectLst>
                <a:latin typeface="Arial" charset="0"/>
              </a:defRPr>
            </a:lvl1pPr>
          </a:lstStyle>
          <a:p>
            <a:pPr>
              <a:defRPr/>
            </a:pPr>
            <a:endParaRPr lang="en-US"/>
          </a:p>
        </p:txBody>
      </p:sp>
      <p:sp>
        <p:nvSpPr>
          <p:cNvPr id="75801" name="Rectangle 25">
            <a:extLst>
              <a:ext uri="{FF2B5EF4-FFF2-40B4-BE49-F238E27FC236}">
                <a16:creationId xmlns:a16="http://schemas.microsoft.com/office/drawing/2014/main" id="{43D6464D-A401-2052-B21C-8A147788E771}"/>
              </a:ext>
            </a:extLst>
          </p:cNvPr>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eaLnBrk="1" hangingPunct="1">
              <a:defRPr sz="1200">
                <a:effectLst>
                  <a:outerShdw blurRad="38100" dist="38100" dir="2700000" algn="tl">
                    <a:srgbClr val="C0C0C0"/>
                  </a:outerShdw>
                </a:effectLst>
                <a:latin typeface="Arial" charset="0"/>
              </a:defRPr>
            </a:lvl1pPr>
          </a:lstStyle>
          <a:p>
            <a:pPr>
              <a:defRPr/>
            </a:pPr>
            <a:endParaRPr lang="en-US"/>
          </a:p>
        </p:txBody>
      </p:sp>
      <p:sp>
        <p:nvSpPr>
          <p:cNvPr id="75802" name="Rectangle 26">
            <a:extLst>
              <a:ext uri="{FF2B5EF4-FFF2-40B4-BE49-F238E27FC236}">
                <a16:creationId xmlns:a16="http://schemas.microsoft.com/office/drawing/2014/main" id="{26F86CA1-C654-EEC4-DD19-2CBF858D942B}"/>
              </a:ext>
            </a:extLst>
          </p:cNvPr>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effectLst>
                  <a:outerShdw blurRad="38100" dist="38100" dir="2700000" algn="tl">
                    <a:srgbClr val="FFFFFF"/>
                  </a:outerShdw>
                </a:effectLst>
              </a:defRPr>
            </a:lvl1pPr>
          </a:lstStyle>
          <a:p>
            <a:pPr>
              <a:defRPr/>
            </a:pPr>
            <a:fld id="{AD6F554F-A5E5-4549-9B36-CEA2EEFABDA9}"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3870" r:id="rId1"/>
    <p:sldLayoutId id="2147483860" r:id="rId2"/>
    <p:sldLayoutId id="2147483861" r:id="rId3"/>
    <p:sldLayoutId id="2147483862" r:id="rId4"/>
    <p:sldLayoutId id="2147483863" r:id="rId5"/>
    <p:sldLayoutId id="2147483864" r:id="rId6"/>
    <p:sldLayoutId id="2147483865" r:id="rId7"/>
    <p:sldLayoutId id="2147483866" r:id="rId8"/>
    <p:sldLayoutId id="2147483867" r:id="rId9"/>
    <p:sldLayoutId id="2147483868" r:id="rId10"/>
    <p:sldLayoutId id="2147483869" r:id="rId11"/>
  </p:sldLayoutIdLst>
  <p:txStyles>
    <p:titleStyle>
      <a:lvl1pPr algn="ctr" rtl="0" eaLnBrk="0" fontAlgn="base" hangingPunct="0">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C0C0C0"/>
            </a:outerShdw>
          </a:effectLst>
          <a:latin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C0C0C0"/>
            </a:outerShdw>
          </a:effectLst>
          <a:latin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C0C0C0"/>
            </a:outerShdw>
          </a:effectLst>
          <a:latin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C0C0C0"/>
            </a:outerShdw>
          </a:effectLst>
          <a:latin typeface="Arial" charset="0"/>
        </a:defRPr>
      </a:lvl5pPr>
      <a:lvl6pPr marL="457200" algn="ctr" rtl="0" fontAlgn="base">
        <a:spcBef>
          <a:spcPct val="0"/>
        </a:spcBef>
        <a:spcAft>
          <a:spcPct val="0"/>
        </a:spcAft>
        <a:defRPr sz="4400">
          <a:solidFill>
            <a:schemeClr val="tx2"/>
          </a:solidFill>
          <a:effectLst>
            <a:outerShdw blurRad="38100" dist="38100" dir="2700000" algn="tl">
              <a:srgbClr val="C0C0C0"/>
            </a:outerShdw>
          </a:effectLst>
          <a:latin typeface="Arial" charset="0"/>
        </a:defRPr>
      </a:lvl6pPr>
      <a:lvl7pPr marL="914400" algn="ctr" rtl="0" fontAlgn="base">
        <a:spcBef>
          <a:spcPct val="0"/>
        </a:spcBef>
        <a:spcAft>
          <a:spcPct val="0"/>
        </a:spcAft>
        <a:defRPr sz="4400">
          <a:solidFill>
            <a:schemeClr val="tx2"/>
          </a:solidFill>
          <a:effectLst>
            <a:outerShdw blurRad="38100" dist="38100" dir="2700000" algn="tl">
              <a:srgbClr val="C0C0C0"/>
            </a:outerShdw>
          </a:effectLst>
          <a:latin typeface="Arial" charset="0"/>
        </a:defRPr>
      </a:lvl7pPr>
      <a:lvl8pPr marL="1371600" algn="ctr" rtl="0" fontAlgn="base">
        <a:spcBef>
          <a:spcPct val="0"/>
        </a:spcBef>
        <a:spcAft>
          <a:spcPct val="0"/>
        </a:spcAft>
        <a:defRPr sz="4400">
          <a:solidFill>
            <a:schemeClr val="tx2"/>
          </a:solidFill>
          <a:effectLst>
            <a:outerShdw blurRad="38100" dist="38100" dir="2700000" algn="tl">
              <a:srgbClr val="C0C0C0"/>
            </a:outerShdw>
          </a:effectLst>
          <a:latin typeface="Arial" charset="0"/>
        </a:defRPr>
      </a:lvl8pPr>
      <a:lvl9pPr marL="1828800" algn="ctr" rtl="0" fontAlgn="base">
        <a:spcBef>
          <a:spcPct val="0"/>
        </a:spcBef>
        <a:spcAft>
          <a:spcPct val="0"/>
        </a:spcAft>
        <a:defRPr sz="4400">
          <a:solidFill>
            <a:schemeClr val="tx2"/>
          </a:solidFill>
          <a:effectLst>
            <a:outerShdw blurRad="38100" dist="38100" dir="2700000" algn="tl">
              <a:srgbClr val="C0C0C0"/>
            </a:outerShdw>
          </a:effectLst>
          <a:latin typeface="Arial" charset="0"/>
        </a:defRPr>
      </a:lvl9pPr>
    </p:titleStyle>
    <p:bodyStyle>
      <a:lvl1pPr marL="342900" indent="-342900" algn="l" rtl="0" eaLnBrk="0" fontAlgn="base" hangingPunct="0">
        <a:spcBef>
          <a:spcPct val="20000"/>
        </a:spcBef>
        <a:spcAft>
          <a:spcPct val="0"/>
        </a:spcAft>
        <a:buClr>
          <a:schemeClr val="tx2"/>
        </a:buClr>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lr>
          <a:schemeClr val="tx2"/>
        </a:buClr>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lr>
          <a:schemeClr val="tx2"/>
        </a:buClr>
        <a:buChar char="•"/>
        <a:defRPr sz="2000">
          <a:solidFill>
            <a:schemeClr val="tx1"/>
          </a:solidFill>
          <a:latin typeface="+mn-lt"/>
        </a:defRPr>
      </a:lvl5pPr>
      <a:lvl6pPr marL="2514600" indent="-228600" algn="l" rtl="0" fontAlgn="base">
        <a:spcBef>
          <a:spcPct val="20000"/>
        </a:spcBef>
        <a:spcAft>
          <a:spcPct val="0"/>
        </a:spcAft>
        <a:buClr>
          <a:schemeClr val="tx2"/>
        </a:buClr>
        <a:buChar char="•"/>
        <a:defRPr sz="2000">
          <a:solidFill>
            <a:schemeClr val="tx1"/>
          </a:solidFill>
          <a:latin typeface="+mn-lt"/>
        </a:defRPr>
      </a:lvl6pPr>
      <a:lvl7pPr marL="2971800" indent="-228600" algn="l" rtl="0" fontAlgn="base">
        <a:spcBef>
          <a:spcPct val="20000"/>
        </a:spcBef>
        <a:spcAft>
          <a:spcPct val="0"/>
        </a:spcAft>
        <a:buClr>
          <a:schemeClr val="tx2"/>
        </a:buClr>
        <a:buChar char="•"/>
        <a:defRPr sz="2000">
          <a:solidFill>
            <a:schemeClr val="tx1"/>
          </a:solidFill>
          <a:latin typeface="+mn-lt"/>
        </a:defRPr>
      </a:lvl7pPr>
      <a:lvl8pPr marL="3429000" indent="-228600" algn="l" rtl="0" fontAlgn="base">
        <a:spcBef>
          <a:spcPct val="20000"/>
        </a:spcBef>
        <a:spcAft>
          <a:spcPct val="0"/>
        </a:spcAft>
        <a:buClr>
          <a:schemeClr val="tx2"/>
        </a:buClr>
        <a:buChar char="•"/>
        <a:defRPr sz="2000">
          <a:solidFill>
            <a:schemeClr val="tx1"/>
          </a:solidFill>
          <a:latin typeface="+mn-lt"/>
        </a:defRPr>
      </a:lvl8pPr>
      <a:lvl9pPr marL="3886200" indent="-228600" algn="l" rtl="0" fontAlgn="base">
        <a:spcBef>
          <a:spcPct val="20000"/>
        </a:spcBef>
        <a:spcAft>
          <a:spcPct val="0"/>
        </a:spcAft>
        <a:buClr>
          <a:schemeClr val="tx2"/>
        </a:buClr>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hyperlink" Target="https://commons.wikimedia.org/wiki/File:Blue_question_mark_icon.svg" TargetMode="Externa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6AF0D54E-652E-457B-A73C-4F24D1086B8D}"/>
              </a:ext>
            </a:extLst>
          </p:cNvPr>
          <p:cNvSpPr>
            <a:spLocks noGrp="1" noChangeArrowheads="1"/>
          </p:cNvSpPr>
          <p:nvPr>
            <p:ph type="ctrTitle"/>
          </p:nvPr>
        </p:nvSpPr>
        <p:spPr>
          <a:xfrm>
            <a:off x="539552" y="404664"/>
            <a:ext cx="7992888" cy="6048671"/>
          </a:xfrm>
          <a:solidFill>
            <a:schemeClr val="accent1">
              <a:lumMod val="20000"/>
              <a:lumOff val="80000"/>
            </a:schemeClr>
          </a:solidFill>
          <a:ln>
            <a:solidFill>
              <a:schemeClr val="tx1"/>
            </a:solidFill>
          </a:ln>
        </p:spPr>
        <p:txBody>
          <a:bodyPr/>
          <a:lstStyle/>
          <a:p>
            <a:pPr eaLnBrk="1" hangingPunct="1">
              <a:defRPr/>
            </a:pPr>
            <a:r>
              <a:rPr lang="en-GB" sz="6600" b="1" dirty="0">
                <a:solidFill>
                  <a:schemeClr val="accent5">
                    <a:lumMod val="50000"/>
                  </a:schemeClr>
                </a:solidFill>
                <a:effectLst>
                  <a:outerShdw blurRad="38100" dist="38100" dir="2700000" algn="tl">
                    <a:srgbClr val="000000"/>
                  </a:outerShdw>
                </a:effectLst>
                <a:latin typeface="Twinkl Cursive Unlooped Light" panose="02000000000000000000" pitchFamily="2" charset="0"/>
              </a:rPr>
              <a:t>Welcome to Year 6</a:t>
            </a:r>
            <a:br>
              <a:rPr lang="en-GB" sz="3200" b="1" dirty="0">
                <a:effectLst>
                  <a:outerShdw blurRad="38100" dist="38100" dir="2700000" algn="tl">
                    <a:srgbClr val="000000"/>
                  </a:outerShdw>
                </a:effectLst>
              </a:rPr>
            </a:br>
            <a:r>
              <a:rPr lang="en-GB" sz="2400" dirty="0">
                <a:solidFill>
                  <a:schemeClr val="tx1"/>
                </a:solidFill>
                <a:effectLst>
                  <a:outerShdw blurRad="38100" dist="38100" dir="2700000" algn="tl">
                    <a:srgbClr val="000000"/>
                  </a:outerShdw>
                </a:effectLst>
                <a:latin typeface="Twinkl Cursive Unlooped Light" panose="02000000000000000000" pitchFamily="2" charset="0"/>
              </a:rPr>
              <a:t>Teachers: </a:t>
            </a:r>
            <a:br>
              <a:rPr lang="en-GB" sz="2400" dirty="0">
                <a:solidFill>
                  <a:schemeClr val="tx1"/>
                </a:solidFill>
                <a:effectLst>
                  <a:outerShdw blurRad="38100" dist="38100" dir="2700000" algn="tl">
                    <a:srgbClr val="000000"/>
                  </a:outerShdw>
                </a:effectLst>
                <a:latin typeface="Twinkl Cursive Unlooped Light" panose="02000000000000000000" pitchFamily="2" charset="0"/>
              </a:rPr>
            </a:br>
            <a:r>
              <a:rPr lang="en-GB" sz="2400" dirty="0">
                <a:solidFill>
                  <a:schemeClr val="tx1"/>
                </a:solidFill>
                <a:effectLst>
                  <a:outerShdw blurRad="38100" dist="38100" dir="2700000" algn="tl">
                    <a:srgbClr val="000000"/>
                  </a:outerShdw>
                </a:effectLst>
                <a:latin typeface="Twinkl Cursive Unlooped Light" panose="02000000000000000000" pitchFamily="2" charset="0"/>
              </a:rPr>
              <a:t>Miss Frampton (Giraffe Class) and Mrs Deysel (Elephant Class)</a:t>
            </a:r>
            <a:br>
              <a:rPr lang="en-GB" sz="2400" dirty="0">
                <a:solidFill>
                  <a:schemeClr val="tx1"/>
                </a:solidFill>
                <a:effectLst>
                  <a:outerShdw blurRad="38100" dist="38100" dir="2700000" algn="tl">
                    <a:srgbClr val="000000"/>
                  </a:outerShdw>
                </a:effectLst>
                <a:latin typeface="Twinkl Cursive Unlooped Light" panose="02000000000000000000" pitchFamily="2" charset="0"/>
              </a:rPr>
            </a:br>
            <a:br>
              <a:rPr lang="en-GB" sz="2400" dirty="0">
                <a:solidFill>
                  <a:schemeClr val="tx1"/>
                </a:solidFill>
                <a:effectLst>
                  <a:outerShdw blurRad="38100" dist="38100" dir="2700000" algn="tl">
                    <a:srgbClr val="000000"/>
                  </a:outerShdw>
                </a:effectLst>
                <a:latin typeface="Twinkl Cursive Unlooped Light" panose="02000000000000000000" pitchFamily="2" charset="0"/>
              </a:rPr>
            </a:br>
            <a:r>
              <a:rPr lang="en-GB" sz="2400" dirty="0">
                <a:solidFill>
                  <a:schemeClr val="tx1"/>
                </a:solidFill>
                <a:effectLst>
                  <a:outerShdw blurRad="38100" dist="38100" dir="2700000" algn="tl">
                    <a:srgbClr val="000000"/>
                  </a:outerShdw>
                </a:effectLst>
                <a:latin typeface="Twinkl Cursive Unlooped Light" panose="02000000000000000000" pitchFamily="2" charset="0"/>
              </a:rPr>
              <a:t>Teaching Assistants: </a:t>
            </a:r>
            <a:br>
              <a:rPr lang="en-GB" sz="2400" dirty="0">
                <a:solidFill>
                  <a:schemeClr val="tx1"/>
                </a:solidFill>
                <a:effectLst>
                  <a:outerShdw blurRad="38100" dist="38100" dir="2700000" algn="tl">
                    <a:srgbClr val="000000"/>
                  </a:outerShdw>
                </a:effectLst>
                <a:latin typeface="Twinkl Cursive Unlooped Light" panose="02000000000000000000" pitchFamily="2" charset="0"/>
              </a:rPr>
            </a:br>
            <a:r>
              <a:rPr lang="en-GB" sz="2400" dirty="0">
                <a:solidFill>
                  <a:schemeClr val="tx1"/>
                </a:solidFill>
                <a:effectLst>
                  <a:outerShdw blurRad="38100" dist="38100" dir="2700000" algn="tl">
                    <a:srgbClr val="000000"/>
                  </a:outerShdw>
                </a:effectLst>
                <a:latin typeface="Twinkl Cursive Unlooped Light" panose="02000000000000000000" pitchFamily="2" charset="0"/>
              </a:rPr>
              <a:t>Mrs Hull a.m. (Giraffe Class)</a:t>
            </a:r>
            <a:br>
              <a:rPr lang="en-GB" sz="2400" dirty="0">
                <a:solidFill>
                  <a:schemeClr val="tx1"/>
                </a:solidFill>
                <a:effectLst>
                  <a:outerShdw blurRad="38100" dist="38100" dir="2700000" algn="tl">
                    <a:srgbClr val="000000"/>
                  </a:outerShdw>
                </a:effectLst>
                <a:latin typeface="Twinkl Cursive Unlooped Light" panose="02000000000000000000" pitchFamily="2" charset="0"/>
              </a:rPr>
            </a:br>
            <a:r>
              <a:rPr lang="en-GB" sz="2400" dirty="0">
                <a:solidFill>
                  <a:schemeClr val="tx1"/>
                </a:solidFill>
                <a:effectLst>
                  <a:outerShdw blurRad="38100" dist="38100" dir="2700000" algn="tl">
                    <a:srgbClr val="000000"/>
                  </a:outerShdw>
                </a:effectLst>
                <a:latin typeface="Twinkl Cursive Unlooped Light" panose="02000000000000000000" pitchFamily="2" charset="0"/>
              </a:rPr>
              <a:t>Mrs Spice a.m. (Elephant Class)</a:t>
            </a:r>
            <a:br>
              <a:rPr lang="en-GB" sz="2400" dirty="0">
                <a:solidFill>
                  <a:schemeClr val="tx1"/>
                </a:solidFill>
                <a:effectLst>
                  <a:outerShdw blurRad="38100" dist="38100" dir="2700000" algn="tl">
                    <a:srgbClr val="000000"/>
                  </a:outerShdw>
                </a:effectLst>
                <a:latin typeface="Twinkl Cursive Unlooped Light" panose="02000000000000000000" pitchFamily="2" charset="0"/>
              </a:rPr>
            </a:br>
            <a:r>
              <a:rPr lang="en-GB" sz="2400" dirty="0">
                <a:solidFill>
                  <a:schemeClr val="tx1"/>
                </a:solidFill>
                <a:effectLst>
                  <a:outerShdw blurRad="38100" dist="38100" dir="2700000" algn="tl">
                    <a:srgbClr val="000000"/>
                  </a:outerShdw>
                </a:effectLst>
                <a:latin typeface="Twinkl Cursive Unlooped Light" panose="02000000000000000000" pitchFamily="2" charset="0"/>
              </a:rPr>
              <a:t>Mrs Sarwar a.m. (Interventions)</a:t>
            </a:r>
            <a:br>
              <a:rPr lang="en-GB" sz="2400" dirty="0">
                <a:solidFill>
                  <a:schemeClr val="tx1"/>
                </a:solidFill>
                <a:effectLst>
                  <a:outerShdw blurRad="38100" dist="38100" dir="2700000" algn="tl">
                    <a:srgbClr val="000000"/>
                  </a:outerShdw>
                </a:effectLst>
                <a:latin typeface="Twinkl Cursive Unlooped Light" panose="02000000000000000000" pitchFamily="2" charset="0"/>
              </a:rPr>
            </a:br>
            <a:r>
              <a:rPr lang="en-GB" sz="2400" dirty="0">
                <a:solidFill>
                  <a:schemeClr val="tx1"/>
                </a:solidFill>
                <a:effectLst>
                  <a:outerShdw blurRad="38100" dist="38100" dir="2700000" algn="tl">
                    <a:srgbClr val="000000"/>
                  </a:outerShdw>
                </a:effectLst>
                <a:latin typeface="Twinkl Cursive Unlooped Light" panose="02000000000000000000" pitchFamily="2" charset="0"/>
              </a:rPr>
              <a:t>Mrs Hull p.m. (Interventions)</a:t>
            </a:r>
            <a:br>
              <a:rPr lang="en-GB" sz="2400" dirty="0">
                <a:solidFill>
                  <a:schemeClr val="tx1"/>
                </a:solidFill>
                <a:effectLst>
                  <a:outerShdw blurRad="38100" dist="38100" dir="2700000" algn="tl">
                    <a:srgbClr val="000000"/>
                  </a:outerShdw>
                </a:effectLst>
                <a:latin typeface="Twinkl Cursive Unlooped Light" panose="02000000000000000000" pitchFamily="2" charset="0"/>
              </a:rPr>
            </a:br>
            <a:br>
              <a:rPr lang="en-GB" sz="2400" dirty="0">
                <a:solidFill>
                  <a:schemeClr val="tx1"/>
                </a:solidFill>
                <a:effectLst>
                  <a:outerShdw blurRad="38100" dist="38100" dir="2700000" algn="tl">
                    <a:srgbClr val="000000"/>
                  </a:outerShdw>
                </a:effectLst>
                <a:latin typeface="Twinkl Cursive Unlooped Light" panose="02000000000000000000" pitchFamily="2" charset="0"/>
              </a:rPr>
            </a:br>
            <a:r>
              <a:rPr lang="en-GB" sz="2400" dirty="0">
                <a:solidFill>
                  <a:schemeClr val="tx1"/>
                </a:solidFill>
                <a:effectLst>
                  <a:outerShdw blurRad="38100" dist="38100" dir="2700000" algn="tl">
                    <a:srgbClr val="000000"/>
                  </a:outerShdw>
                </a:effectLst>
                <a:latin typeface="Twinkl Cursive Unlooped Light" panose="02000000000000000000" pitchFamily="2" charset="0"/>
              </a:rPr>
              <a:t>Monday teachers:</a:t>
            </a:r>
            <a:br>
              <a:rPr lang="en-GB" sz="2400" dirty="0">
                <a:solidFill>
                  <a:schemeClr val="tx1"/>
                </a:solidFill>
                <a:effectLst>
                  <a:outerShdw blurRad="38100" dist="38100" dir="2700000" algn="tl">
                    <a:srgbClr val="000000"/>
                  </a:outerShdw>
                </a:effectLst>
                <a:latin typeface="Twinkl Cursive Unlooped Light" panose="02000000000000000000" pitchFamily="2" charset="0"/>
              </a:rPr>
            </a:br>
            <a:r>
              <a:rPr lang="en-GB" sz="2400" dirty="0">
                <a:solidFill>
                  <a:schemeClr val="tx1"/>
                </a:solidFill>
                <a:effectLst>
                  <a:outerShdw blurRad="38100" dist="38100" dir="2700000" algn="tl">
                    <a:srgbClr val="000000"/>
                  </a:outerShdw>
                </a:effectLst>
                <a:latin typeface="Twinkl Cursive Unlooped Light" panose="02000000000000000000" pitchFamily="2" charset="0"/>
              </a:rPr>
              <a:t>Mrs Davies and Mr Croucher</a:t>
            </a:r>
            <a:br>
              <a:rPr lang="en-GB" sz="2400" b="1" dirty="0">
                <a:solidFill>
                  <a:schemeClr val="tx1"/>
                </a:solidFill>
                <a:effectLst>
                  <a:outerShdw blurRad="38100" dist="38100" dir="2700000" algn="tl">
                    <a:srgbClr val="000000"/>
                  </a:outerShdw>
                </a:effectLst>
                <a:latin typeface="Twinkl Cursive Unlooped Light" panose="02000000000000000000" pitchFamily="2" charset="0"/>
              </a:rPr>
            </a:br>
            <a:endParaRPr lang="en-GB" sz="3200" b="1" dirty="0">
              <a:solidFill>
                <a:schemeClr val="tx1"/>
              </a:solidFill>
              <a:effectLst>
                <a:outerShdw blurRad="38100" dist="38100" dir="2700000" algn="tl">
                  <a:srgbClr val="FFFFFF"/>
                </a:outerShdw>
              </a:effectLst>
              <a:latin typeface="Twinkl Cursive Unlooped Light" panose="02000000000000000000" pitchFamily="2" charset="0"/>
            </a:endParaRP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7D848A6D-D40B-9715-5515-558BBBCC2F65}"/>
              </a:ext>
            </a:extLst>
          </p:cNvPr>
          <p:cNvSpPr txBox="1"/>
          <p:nvPr/>
        </p:nvSpPr>
        <p:spPr>
          <a:xfrm>
            <a:off x="2281727" y="179422"/>
            <a:ext cx="4681942" cy="923330"/>
          </a:xfrm>
          <a:prstGeom prst="rect">
            <a:avLst/>
          </a:prstGeom>
          <a:noFill/>
        </p:spPr>
        <p:txBody>
          <a:bodyPr wrap="square" lIns="91440" tIns="45720" rIns="91440" bIns="45720" anchor="t">
            <a:spAutoFit/>
          </a:bodyPr>
          <a:lstStyle/>
          <a:p>
            <a:r>
              <a:rPr lang="en-GB" sz="5400" b="1" dirty="0">
                <a:solidFill>
                  <a:schemeClr val="accent5">
                    <a:lumMod val="50000"/>
                  </a:schemeClr>
                </a:solidFill>
                <a:effectLst>
                  <a:outerShdw blurRad="38100" dist="38100" dir="2700000" algn="tl">
                    <a:srgbClr val="000000"/>
                  </a:outerShdw>
                </a:effectLst>
                <a:latin typeface="Twinkl Cursive Unlooped Light"/>
              </a:rPr>
              <a:t>Curriculum</a:t>
            </a:r>
            <a:endParaRPr lang="en-GB" sz="5400" b="1" dirty="0" err="1">
              <a:solidFill>
                <a:schemeClr val="accent5">
                  <a:lumMod val="50000"/>
                </a:schemeClr>
              </a:solidFill>
              <a:effectLst>
                <a:outerShdw blurRad="38100" dist="38100" dir="2700000" algn="tl">
                  <a:srgbClr val="000000"/>
                </a:outerShdw>
              </a:effectLst>
              <a:latin typeface="Twinkl Cursive Unlooped Light" panose="02000000000000000000" pitchFamily="2" charset="0"/>
            </a:endParaRPr>
          </a:p>
        </p:txBody>
      </p:sp>
      <p:pic>
        <p:nvPicPr>
          <p:cNvPr id="5" name="Picture 4">
            <a:extLst>
              <a:ext uri="{FF2B5EF4-FFF2-40B4-BE49-F238E27FC236}">
                <a16:creationId xmlns:a16="http://schemas.microsoft.com/office/drawing/2014/main" id="{D4082ACA-DF98-10BA-23BD-3B03499EEE81}"/>
              </a:ext>
            </a:extLst>
          </p:cNvPr>
          <p:cNvPicPr>
            <a:picLocks noChangeAspect="1"/>
          </p:cNvPicPr>
          <p:nvPr/>
        </p:nvPicPr>
        <p:blipFill>
          <a:blip r:embed="rId2"/>
          <a:stretch>
            <a:fillRect/>
          </a:stretch>
        </p:blipFill>
        <p:spPr>
          <a:xfrm>
            <a:off x="827584" y="1111970"/>
            <a:ext cx="7773714" cy="5489304"/>
          </a:xfrm>
          <a:prstGeom prst="rect">
            <a:avLst/>
          </a:prstGeom>
        </p:spPr>
      </p:pic>
      <p:sp>
        <p:nvSpPr>
          <p:cNvPr id="6" name="Arrow: Down 5">
            <a:extLst>
              <a:ext uri="{FF2B5EF4-FFF2-40B4-BE49-F238E27FC236}">
                <a16:creationId xmlns:a16="http://schemas.microsoft.com/office/drawing/2014/main" id="{B2B53373-3CBC-CF99-5B19-D71E7C07ADDA}"/>
              </a:ext>
            </a:extLst>
          </p:cNvPr>
          <p:cNvSpPr/>
          <p:nvPr/>
        </p:nvSpPr>
        <p:spPr bwMode="auto">
          <a:xfrm rot="2551667">
            <a:off x="6535558" y="107262"/>
            <a:ext cx="1104506" cy="1350554"/>
          </a:xfrm>
          <a:prstGeom prst="downArrow">
            <a:avLst/>
          </a:prstGeom>
          <a:solidFill>
            <a:schemeClr val="accent1"/>
          </a:solidFill>
          <a:ln w="12700" cap="flat" cmpd="sng" algn="ctr">
            <a:solidFill>
              <a:schemeClr val="tx1"/>
            </a:solidFill>
            <a:prstDash val="solid"/>
            <a:round/>
            <a:headEnd type="none" w="sm" len="sm"/>
            <a:tailEnd type="none" w="sm" len="sm"/>
          </a:ln>
          <a:effectLst/>
        </p:spPr>
        <p:txBody>
          <a:bodyPr vert="vert270"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sz="1800" b="0" i="0" u="none" strike="noStrike" cap="none" normalizeH="0" baseline="0" dirty="0">
                <a:ln>
                  <a:noFill/>
                </a:ln>
                <a:solidFill>
                  <a:schemeClr val="tx1"/>
                </a:solidFill>
                <a:effectLst/>
                <a:latin typeface="Arial" charset="0"/>
              </a:rPr>
              <a:t>Monday</a:t>
            </a:r>
            <a:endParaRPr kumimoji="0" lang="en-GB" sz="1800" b="0" i="0" u="none" strike="noStrike" cap="none" normalizeH="0" baseline="0" dirty="0">
              <a:ln>
                <a:noFill/>
              </a:ln>
              <a:solidFill>
                <a:schemeClr val="tx1"/>
              </a:solidFill>
              <a:effectLst/>
              <a:latin typeface="Arial" charset="0"/>
            </a:endParaRPr>
          </a:p>
        </p:txBody>
      </p:sp>
    </p:spTree>
    <p:extLst>
      <p:ext uri="{BB962C8B-B14F-4D97-AF65-F5344CB8AC3E}">
        <p14:creationId xmlns:p14="http://schemas.microsoft.com/office/powerpoint/2010/main" val="40040915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D5B681F-DBE0-9B95-7E4E-7886E88E7B82}"/>
              </a:ext>
            </a:extLst>
          </p:cNvPr>
          <p:cNvSpPr txBox="1"/>
          <p:nvPr/>
        </p:nvSpPr>
        <p:spPr>
          <a:xfrm>
            <a:off x="2724178" y="188640"/>
            <a:ext cx="3695644" cy="923330"/>
          </a:xfrm>
          <a:prstGeom prst="rect">
            <a:avLst/>
          </a:prstGeom>
          <a:noFill/>
        </p:spPr>
        <p:txBody>
          <a:bodyPr wrap="square">
            <a:spAutoFit/>
          </a:bodyPr>
          <a:lstStyle/>
          <a:p>
            <a:r>
              <a:rPr lang="en-GB" sz="5400" b="1" dirty="0">
                <a:solidFill>
                  <a:schemeClr val="accent5">
                    <a:lumMod val="50000"/>
                  </a:schemeClr>
                </a:solidFill>
                <a:effectLst>
                  <a:outerShdw blurRad="38100" dist="38100" dir="2700000" algn="tl">
                    <a:srgbClr val="000000"/>
                  </a:outerShdw>
                </a:effectLst>
                <a:latin typeface="Twinkl Cursive Unlooped Light" panose="02000000000000000000" pitchFamily="2" charset="0"/>
              </a:rPr>
              <a:t>Resources</a:t>
            </a:r>
          </a:p>
        </p:txBody>
      </p:sp>
      <p:pic>
        <p:nvPicPr>
          <p:cNvPr id="5" name="Picture 4">
            <a:extLst>
              <a:ext uri="{FF2B5EF4-FFF2-40B4-BE49-F238E27FC236}">
                <a16:creationId xmlns:a16="http://schemas.microsoft.com/office/drawing/2014/main" id="{5030F233-ECFF-548C-8FFD-0DB0A753B4F8}"/>
              </a:ext>
            </a:extLst>
          </p:cNvPr>
          <p:cNvPicPr>
            <a:picLocks noChangeAspect="1"/>
          </p:cNvPicPr>
          <p:nvPr/>
        </p:nvPicPr>
        <p:blipFill>
          <a:blip r:embed="rId2"/>
          <a:stretch>
            <a:fillRect/>
          </a:stretch>
        </p:blipFill>
        <p:spPr>
          <a:xfrm>
            <a:off x="467544" y="1135726"/>
            <a:ext cx="1607959" cy="2232853"/>
          </a:xfrm>
          <a:prstGeom prst="rect">
            <a:avLst/>
          </a:prstGeom>
        </p:spPr>
      </p:pic>
      <p:pic>
        <p:nvPicPr>
          <p:cNvPr id="7" name="Picture 6">
            <a:extLst>
              <a:ext uri="{FF2B5EF4-FFF2-40B4-BE49-F238E27FC236}">
                <a16:creationId xmlns:a16="http://schemas.microsoft.com/office/drawing/2014/main" id="{713981C6-8D9E-A360-1449-0EF539A05B9B}"/>
              </a:ext>
            </a:extLst>
          </p:cNvPr>
          <p:cNvPicPr>
            <a:picLocks noChangeAspect="1"/>
          </p:cNvPicPr>
          <p:nvPr/>
        </p:nvPicPr>
        <p:blipFill>
          <a:blip r:embed="rId3"/>
          <a:stretch>
            <a:fillRect/>
          </a:stretch>
        </p:blipFill>
        <p:spPr>
          <a:xfrm>
            <a:off x="1115616" y="3861048"/>
            <a:ext cx="3756986" cy="2438611"/>
          </a:xfrm>
          <a:prstGeom prst="rect">
            <a:avLst/>
          </a:prstGeom>
        </p:spPr>
      </p:pic>
      <p:pic>
        <p:nvPicPr>
          <p:cNvPr id="9" name="Picture 8">
            <a:extLst>
              <a:ext uri="{FF2B5EF4-FFF2-40B4-BE49-F238E27FC236}">
                <a16:creationId xmlns:a16="http://schemas.microsoft.com/office/drawing/2014/main" id="{77C69520-FFCC-32C2-415A-0D6742FFD3C5}"/>
              </a:ext>
            </a:extLst>
          </p:cNvPr>
          <p:cNvPicPr>
            <a:picLocks noChangeAspect="1"/>
          </p:cNvPicPr>
          <p:nvPr/>
        </p:nvPicPr>
        <p:blipFill>
          <a:blip r:embed="rId4"/>
          <a:stretch>
            <a:fillRect/>
          </a:stretch>
        </p:blipFill>
        <p:spPr>
          <a:xfrm>
            <a:off x="6502389" y="764704"/>
            <a:ext cx="2145407" cy="2664296"/>
          </a:xfrm>
          <a:prstGeom prst="rect">
            <a:avLst/>
          </a:prstGeom>
        </p:spPr>
      </p:pic>
      <p:sp>
        <p:nvSpPr>
          <p:cNvPr id="11" name="TextBox 10">
            <a:extLst>
              <a:ext uri="{FF2B5EF4-FFF2-40B4-BE49-F238E27FC236}">
                <a16:creationId xmlns:a16="http://schemas.microsoft.com/office/drawing/2014/main" id="{9ACCA061-C667-EC09-862A-5A41235D507F}"/>
              </a:ext>
            </a:extLst>
          </p:cNvPr>
          <p:cNvSpPr txBox="1"/>
          <p:nvPr/>
        </p:nvSpPr>
        <p:spPr>
          <a:xfrm>
            <a:off x="2286000" y="1484784"/>
            <a:ext cx="2286000" cy="1200329"/>
          </a:xfrm>
          <a:prstGeom prst="rect">
            <a:avLst/>
          </a:prstGeom>
          <a:noFill/>
        </p:spPr>
        <p:txBody>
          <a:bodyPr wrap="square">
            <a:spAutoFit/>
          </a:bodyPr>
          <a:lstStyle/>
          <a:p>
            <a:r>
              <a:rPr lang="en-GB" sz="2400" dirty="0">
                <a:latin typeface="Twinkl Cursive Unlooped" panose="02000000000000000000" pitchFamily="2" charset="0"/>
              </a:rPr>
              <a:t>Empty and clean plastic jar – This term</a:t>
            </a:r>
            <a:endParaRPr lang="en-GB" dirty="0"/>
          </a:p>
        </p:txBody>
      </p:sp>
      <p:sp>
        <p:nvSpPr>
          <p:cNvPr id="13" name="TextBox 12">
            <a:extLst>
              <a:ext uri="{FF2B5EF4-FFF2-40B4-BE49-F238E27FC236}">
                <a16:creationId xmlns:a16="http://schemas.microsoft.com/office/drawing/2014/main" id="{14D10AB9-418C-7B0B-9B53-3191E2DDFE08}"/>
              </a:ext>
            </a:extLst>
          </p:cNvPr>
          <p:cNvSpPr txBox="1"/>
          <p:nvPr/>
        </p:nvSpPr>
        <p:spPr>
          <a:xfrm>
            <a:off x="5148064" y="5468662"/>
            <a:ext cx="2286000" cy="830997"/>
          </a:xfrm>
          <a:prstGeom prst="rect">
            <a:avLst/>
          </a:prstGeom>
          <a:noFill/>
        </p:spPr>
        <p:txBody>
          <a:bodyPr wrap="square">
            <a:spAutoFit/>
          </a:bodyPr>
          <a:lstStyle/>
          <a:p>
            <a:r>
              <a:rPr lang="en-GB" sz="2400" dirty="0">
                <a:latin typeface="Twinkl Cursive Unlooped" panose="02000000000000000000" pitchFamily="2" charset="0"/>
              </a:rPr>
              <a:t>Shoe box – summer term </a:t>
            </a:r>
            <a:endParaRPr lang="en-GB" dirty="0"/>
          </a:p>
        </p:txBody>
      </p:sp>
      <p:sp>
        <p:nvSpPr>
          <p:cNvPr id="15" name="TextBox 14">
            <a:extLst>
              <a:ext uri="{FF2B5EF4-FFF2-40B4-BE49-F238E27FC236}">
                <a16:creationId xmlns:a16="http://schemas.microsoft.com/office/drawing/2014/main" id="{C9E1F49E-0314-DA91-482C-6E7CA1E55282}"/>
              </a:ext>
            </a:extLst>
          </p:cNvPr>
          <p:cNvSpPr txBox="1"/>
          <p:nvPr/>
        </p:nvSpPr>
        <p:spPr>
          <a:xfrm>
            <a:off x="5868144" y="3501008"/>
            <a:ext cx="2880320" cy="830997"/>
          </a:xfrm>
          <a:prstGeom prst="rect">
            <a:avLst/>
          </a:prstGeom>
          <a:noFill/>
        </p:spPr>
        <p:txBody>
          <a:bodyPr wrap="square">
            <a:spAutoFit/>
          </a:bodyPr>
          <a:lstStyle/>
          <a:p>
            <a:r>
              <a:rPr lang="en-GB" sz="2400" dirty="0">
                <a:latin typeface="Twinkl Cursive Unlooped" panose="02000000000000000000" pitchFamily="2" charset="0"/>
              </a:rPr>
              <a:t>Buttons, ribbons, beads etc. </a:t>
            </a:r>
            <a:r>
              <a:rPr lang="en-GB" sz="2400">
                <a:latin typeface="Twinkl Cursive Unlooped" panose="02000000000000000000" pitchFamily="2" charset="0"/>
              </a:rPr>
              <a:t>- </a:t>
            </a:r>
            <a:r>
              <a:rPr lang="en-GB" sz="2400" dirty="0">
                <a:latin typeface="Twinkl Cursive Unlooped" panose="02000000000000000000" pitchFamily="2" charset="0"/>
              </a:rPr>
              <a:t>term 2</a:t>
            </a:r>
            <a:endParaRPr lang="en-GB" dirty="0"/>
          </a:p>
        </p:txBody>
      </p:sp>
    </p:spTree>
    <p:extLst>
      <p:ext uri="{BB962C8B-B14F-4D97-AF65-F5344CB8AC3E}">
        <p14:creationId xmlns:p14="http://schemas.microsoft.com/office/powerpoint/2010/main" val="30783029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DBA7D78-79C2-181E-9171-555571AACECC}"/>
              </a:ext>
            </a:extLst>
          </p:cNvPr>
          <p:cNvSpPr txBox="1"/>
          <p:nvPr/>
        </p:nvSpPr>
        <p:spPr>
          <a:xfrm>
            <a:off x="3181706" y="226458"/>
            <a:ext cx="3695644" cy="923330"/>
          </a:xfrm>
          <a:prstGeom prst="rect">
            <a:avLst/>
          </a:prstGeom>
          <a:noFill/>
        </p:spPr>
        <p:txBody>
          <a:bodyPr wrap="square">
            <a:spAutoFit/>
          </a:bodyPr>
          <a:lstStyle/>
          <a:p>
            <a:r>
              <a:rPr lang="en-GB" sz="5400" b="1" dirty="0">
                <a:solidFill>
                  <a:schemeClr val="accent5">
                    <a:lumMod val="50000"/>
                  </a:schemeClr>
                </a:solidFill>
                <a:effectLst>
                  <a:outerShdw blurRad="38100" dist="38100" dir="2700000" algn="tl">
                    <a:srgbClr val="000000"/>
                  </a:outerShdw>
                </a:effectLst>
                <a:latin typeface="Twinkl Cursive Unlooped Light" panose="02000000000000000000" pitchFamily="2" charset="0"/>
              </a:rPr>
              <a:t>Reading</a:t>
            </a:r>
          </a:p>
        </p:txBody>
      </p:sp>
      <p:pic>
        <p:nvPicPr>
          <p:cNvPr id="8" name="Picture 7">
            <a:extLst>
              <a:ext uri="{FF2B5EF4-FFF2-40B4-BE49-F238E27FC236}">
                <a16:creationId xmlns:a16="http://schemas.microsoft.com/office/drawing/2014/main" id="{2385AF2E-B59C-4944-F5CC-DB7721F5D91C}"/>
              </a:ext>
            </a:extLst>
          </p:cNvPr>
          <p:cNvPicPr>
            <a:picLocks noChangeAspect="1"/>
          </p:cNvPicPr>
          <p:nvPr/>
        </p:nvPicPr>
        <p:blipFill>
          <a:blip r:embed="rId2"/>
          <a:stretch>
            <a:fillRect/>
          </a:stretch>
        </p:blipFill>
        <p:spPr>
          <a:xfrm rot="21199711">
            <a:off x="495961" y="791063"/>
            <a:ext cx="2317128" cy="3343507"/>
          </a:xfrm>
          <a:prstGeom prst="rect">
            <a:avLst/>
          </a:prstGeom>
        </p:spPr>
      </p:pic>
      <p:pic>
        <p:nvPicPr>
          <p:cNvPr id="10" name="Picture 9">
            <a:extLst>
              <a:ext uri="{FF2B5EF4-FFF2-40B4-BE49-F238E27FC236}">
                <a16:creationId xmlns:a16="http://schemas.microsoft.com/office/drawing/2014/main" id="{AE8CF1F0-42D0-013B-46FB-EF2FF52BC3F4}"/>
              </a:ext>
            </a:extLst>
          </p:cNvPr>
          <p:cNvPicPr>
            <a:picLocks noChangeAspect="1"/>
          </p:cNvPicPr>
          <p:nvPr/>
        </p:nvPicPr>
        <p:blipFill>
          <a:blip r:embed="rId3"/>
          <a:stretch>
            <a:fillRect/>
          </a:stretch>
        </p:blipFill>
        <p:spPr>
          <a:xfrm rot="510884">
            <a:off x="2785611" y="2622319"/>
            <a:ext cx="2236826" cy="3271058"/>
          </a:xfrm>
          <a:prstGeom prst="rect">
            <a:avLst/>
          </a:prstGeom>
        </p:spPr>
      </p:pic>
      <p:pic>
        <p:nvPicPr>
          <p:cNvPr id="12" name="Picture 11">
            <a:extLst>
              <a:ext uri="{FF2B5EF4-FFF2-40B4-BE49-F238E27FC236}">
                <a16:creationId xmlns:a16="http://schemas.microsoft.com/office/drawing/2014/main" id="{6B755C11-8461-5C09-4D85-71CC735254BF}"/>
              </a:ext>
            </a:extLst>
          </p:cNvPr>
          <p:cNvPicPr>
            <a:picLocks noChangeAspect="1"/>
          </p:cNvPicPr>
          <p:nvPr/>
        </p:nvPicPr>
        <p:blipFill>
          <a:blip r:embed="rId4"/>
          <a:stretch>
            <a:fillRect/>
          </a:stretch>
        </p:blipFill>
        <p:spPr>
          <a:xfrm rot="714277">
            <a:off x="6309128" y="252994"/>
            <a:ext cx="2204958" cy="3346490"/>
          </a:xfrm>
          <a:prstGeom prst="rect">
            <a:avLst/>
          </a:prstGeom>
        </p:spPr>
      </p:pic>
      <p:pic>
        <p:nvPicPr>
          <p:cNvPr id="14" name="Picture 13">
            <a:extLst>
              <a:ext uri="{FF2B5EF4-FFF2-40B4-BE49-F238E27FC236}">
                <a16:creationId xmlns:a16="http://schemas.microsoft.com/office/drawing/2014/main" id="{85407A35-8D3D-89E7-51C8-5B5F4A78C174}"/>
              </a:ext>
            </a:extLst>
          </p:cNvPr>
          <p:cNvPicPr>
            <a:picLocks noChangeAspect="1"/>
          </p:cNvPicPr>
          <p:nvPr/>
        </p:nvPicPr>
        <p:blipFill>
          <a:blip r:embed="rId5"/>
          <a:stretch>
            <a:fillRect/>
          </a:stretch>
        </p:blipFill>
        <p:spPr>
          <a:xfrm rot="20899158">
            <a:off x="5709389" y="3584604"/>
            <a:ext cx="1852913" cy="2889287"/>
          </a:xfrm>
          <a:prstGeom prst="rect">
            <a:avLst/>
          </a:prstGeom>
        </p:spPr>
      </p:pic>
    </p:spTree>
    <p:extLst>
      <p:ext uri="{BB962C8B-B14F-4D97-AF65-F5344CB8AC3E}">
        <p14:creationId xmlns:p14="http://schemas.microsoft.com/office/powerpoint/2010/main" val="29521448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AE06E1-4D02-6EF6-283E-497F5300F7F1}"/>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C3F52EE4-8FBE-A25B-6393-685E1A42BFF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6277" y="1394960"/>
            <a:ext cx="2666636" cy="4068080"/>
          </a:xfrm>
          <a:prstGeom prst="rect">
            <a:avLst/>
          </a:prstGeom>
          <a:ln>
            <a:solidFill>
              <a:schemeClr val="tx1"/>
            </a:solidFill>
          </a:ln>
        </p:spPr>
      </p:pic>
      <p:sp>
        <p:nvSpPr>
          <p:cNvPr id="4" name="TextBox 3">
            <a:extLst>
              <a:ext uri="{FF2B5EF4-FFF2-40B4-BE49-F238E27FC236}">
                <a16:creationId xmlns:a16="http://schemas.microsoft.com/office/drawing/2014/main" id="{F97A5D96-D57C-0326-9085-6A4D0272DF89}"/>
              </a:ext>
            </a:extLst>
          </p:cNvPr>
          <p:cNvSpPr txBox="1"/>
          <p:nvPr/>
        </p:nvSpPr>
        <p:spPr>
          <a:xfrm>
            <a:off x="3626827" y="1394959"/>
            <a:ext cx="4998427" cy="4154984"/>
          </a:xfrm>
          <a:prstGeom prst="rect">
            <a:avLst/>
          </a:prstGeom>
          <a:solidFill>
            <a:schemeClr val="accent2"/>
          </a:solidFill>
          <a:ln>
            <a:solidFill>
              <a:schemeClr val="tx1"/>
            </a:solidFill>
          </a:ln>
        </p:spPr>
        <p:txBody>
          <a:bodyPr wrap="square" rtlCol="0">
            <a:spAutoFit/>
          </a:bodyPr>
          <a:lstStyle/>
          <a:p>
            <a:r>
              <a:rPr lang="en-GB" sz="2400" dirty="0">
                <a:latin typeface="Twinkl Cursive Unlooped" panose="02000000000000000000" pitchFamily="2" charset="0"/>
              </a:rPr>
              <a:t>Changes have been made to the RSE curriculum content which are now statutory for all schools. These changes have been made to reflect current societal and online challenges facing children. We currently follow the Kapow scheme of work for RSE and PSHE and this has been updated to meet the full requirements of the Government paper. </a:t>
            </a:r>
          </a:p>
        </p:txBody>
      </p:sp>
      <p:sp>
        <p:nvSpPr>
          <p:cNvPr id="7" name="TextBox 6">
            <a:extLst>
              <a:ext uri="{FF2B5EF4-FFF2-40B4-BE49-F238E27FC236}">
                <a16:creationId xmlns:a16="http://schemas.microsoft.com/office/drawing/2014/main" id="{241C5C00-50CE-98AA-7C9F-DD1D2BF66287}"/>
              </a:ext>
            </a:extLst>
          </p:cNvPr>
          <p:cNvSpPr txBox="1"/>
          <p:nvPr/>
        </p:nvSpPr>
        <p:spPr>
          <a:xfrm>
            <a:off x="1740452" y="188640"/>
            <a:ext cx="5173835" cy="923330"/>
          </a:xfrm>
          <a:prstGeom prst="rect">
            <a:avLst/>
          </a:prstGeom>
          <a:noFill/>
        </p:spPr>
        <p:txBody>
          <a:bodyPr wrap="square">
            <a:spAutoFit/>
          </a:bodyPr>
          <a:lstStyle/>
          <a:p>
            <a:r>
              <a:rPr lang="en-GB" sz="5400" b="1" dirty="0">
                <a:solidFill>
                  <a:schemeClr val="accent5">
                    <a:lumMod val="50000"/>
                  </a:schemeClr>
                </a:solidFill>
                <a:effectLst>
                  <a:outerShdw blurRad="38100" dist="38100" dir="2700000" algn="tl">
                    <a:srgbClr val="000000"/>
                  </a:outerShdw>
                </a:effectLst>
                <a:latin typeface="Twinkl Cursive Unlooped Light" panose="02000000000000000000" pitchFamily="2" charset="0"/>
              </a:rPr>
              <a:t>RSE information </a:t>
            </a:r>
          </a:p>
        </p:txBody>
      </p:sp>
    </p:spTree>
    <p:extLst>
      <p:ext uri="{BB962C8B-B14F-4D97-AF65-F5344CB8AC3E}">
        <p14:creationId xmlns:p14="http://schemas.microsoft.com/office/powerpoint/2010/main" val="4278027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47B2153-454A-41F6-48D6-BE2DC6AE1A8E}"/>
              </a:ext>
            </a:extLst>
          </p:cNvPr>
          <p:cNvSpPr txBox="1"/>
          <p:nvPr/>
        </p:nvSpPr>
        <p:spPr>
          <a:xfrm>
            <a:off x="417635" y="289679"/>
            <a:ext cx="8308730" cy="6247864"/>
          </a:xfrm>
          <a:prstGeom prst="rect">
            <a:avLst/>
          </a:prstGeom>
          <a:solidFill>
            <a:schemeClr val="accent2"/>
          </a:solidFill>
          <a:ln>
            <a:solidFill>
              <a:schemeClr val="tx1"/>
            </a:solidFill>
          </a:ln>
        </p:spPr>
        <p:txBody>
          <a:bodyPr wrap="square" rtlCol="0">
            <a:spAutoFit/>
          </a:bodyPr>
          <a:lstStyle/>
          <a:p>
            <a:r>
              <a:rPr lang="en-GB" sz="2000" dirty="0">
                <a:latin typeface="Twinkl Cursive Unlooped" panose="02000000000000000000" pitchFamily="2" charset="0"/>
              </a:rPr>
              <a:t>The majority of the RSE curriculum concerns children’s wellbeing, health, relationships and personal development. It is often connected to other curriculum areas, such as, Science. This content is compulsory for all children in every year group. </a:t>
            </a:r>
          </a:p>
          <a:p>
            <a:endParaRPr lang="en-GB" sz="2000" dirty="0">
              <a:latin typeface="Twinkl Cursive Unlooped" panose="02000000000000000000" pitchFamily="2" charset="0"/>
            </a:endParaRPr>
          </a:p>
          <a:p>
            <a:r>
              <a:rPr lang="en-GB" sz="2000" dirty="0">
                <a:latin typeface="Twinkl Cursive Unlooped" panose="02000000000000000000" pitchFamily="2" charset="0"/>
              </a:rPr>
              <a:t>In Year 6, we also teach units specifically about Sex Education, alongside learning about conception and birth. These aspects are not compulsory, and as parents, your right remains to request that your child is withdrawn just from these specific lessons. You will need to give your permission for your child to participate in these lessons.</a:t>
            </a:r>
          </a:p>
          <a:p>
            <a:endParaRPr lang="en-GB" sz="2000" dirty="0">
              <a:latin typeface="Twinkl Cursive Unlooped" panose="02000000000000000000" pitchFamily="2" charset="0"/>
            </a:endParaRPr>
          </a:p>
          <a:p>
            <a:r>
              <a:rPr lang="en-GB" sz="2000" dirty="0">
                <a:latin typeface="Twinkl Cursive Unlooped" panose="02000000000000000000" pitchFamily="2" charset="0"/>
              </a:rPr>
              <a:t>However, the Government strongly recommends that all children take part in these lessons as they are strongly linked to safeguarding and keeping children safe.</a:t>
            </a:r>
          </a:p>
          <a:p>
            <a:endParaRPr lang="en-GB" sz="2000" dirty="0">
              <a:latin typeface="Twinkl Cursive Unlooped" panose="02000000000000000000" pitchFamily="2" charset="0"/>
            </a:endParaRPr>
          </a:p>
          <a:p>
            <a:r>
              <a:rPr lang="en-GB" sz="2000" dirty="0">
                <a:latin typeface="Twinkl Cursive Unlooped" panose="02000000000000000000" pitchFamily="2" charset="0"/>
              </a:rPr>
              <a:t>We aim to empower our pupils by giving them knowledge about how their bodies will change and the correct vocabulary to talk about themselves. This will then hopefully support them to make informed decisions about relationships, personal health and well being in future life.</a:t>
            </a:r>
          </a:p>
        </p:txBody>
      </p:sp>
    </p:spTree>
    <p:extLst>
      <p:ext uri="{BB962C8B-B14F-4D97-AF65-F5344CB8AC3E}">
        <p14:creationId xmlns:p14="http://schemas.microsoft.com/office/powerpoint/2010/main" val="560449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7AF85AB-F892-9F40-2D9F-710DD181DFC0}"/>
              </a:ext>
            </a:extLst>
          </p:cNvPr>
          <p:cNvSpPr txBox="1"/>
          <p:nvPr/>
        </p:nvSpPr>
        <p:spPr>
          <a:xfrm>
            <a:off x="539552" y="428178"/>
            <a:ext cx="8064896" cy="5632311"/>
          </a:xfrm>
          <a:prstGeom prst="rect">
            <a:avLst/>
          </a:prstGeom>
          <a:solidFill>
            <a:schemeClr val="accent2"/>
          </a:solidFill>
          <a:ln>
            <a:solidFill>
              <a:schemeClr val="tx1"/>
            </a:solidFill>
          </a:ln>
        </p:spPr>
        <p:txBody>
          <a:bodyPr wrap="square" rtlCol="0">
            <a:spAutoFit/>
          </a:bodyPr>
          <a:lstStyle/>
          <a:p>
            <a:r>
              <a:rPr lang="en-GB" sz="2400" dirty="0">
                <a:latin typeface="Twinkl Cursive Unlooped" panose="02000000000000000000" pitchFamily="2" charset="0"/>
              </a:rPr>
              <a:t>If you are considering withdrawing your child from the specific Sex Education lessons, including conception and birth, you are required to contact the office via email. We are more than willing to have a discussion with you to further explain why participation is strongly recommended for all children and to discuss your concerns.</a:t>
            </a:r>
          </a:p>
          <a:p>
            <a:endParaRPr lang="en-GB" sz="2400" dirty="0">
              <a:latin typeface="Twinkl Cursive Unlooped" panose="02000000000000000000" pitchFamily="2" charset="0"/>
            </a:endParaRPr>
          </a:p>
          <a:p>
            <a:r>
              <a:rPr lang="en-GB" sz="2400" dirty="0">
                <a:latin typeface="Twinkl Cursive Unlooped" panose="02000000000000000000" pitchFamily="2" charset="0"/>
              </a:rPr>
              <a:t>There is a representative example of resources from the Kapow scheme of work for you to look at today if you wish.</a:t>
            </a:r>
          </a:p>
          <a:p>
            <a:endParaRPr lang="en-GB" sz="2400" dirty="0">
              <a:latin typeface="Twinkl Cursive Unlooped" panose="02000000000000000000" pitchFamily="2" charset="0"/>
            </a:endParaRPr>
          </a:p>
          <a:p>
            <a:r>
              <a:rPr lang="en-GB" sz="2400" dirty="0">
                <a:latin typeface="Twinkl Cursive Unlooped" panose="02000000000000000000" pitchFamily="2" charset="0"/>
              </a:rPr>
              <a:t>The permission letter for participation in these lessons will shortly be sent to you via the office. It will include further information about lesson content and the vocabulary that will be introduced.</a:t>
            </a:r>
          </a:p>
        </p:txBody>
      </p:sp>
    </p:spTree>
    <p:extLst>
      <p:ext uri="{BB962C8B-B14F-4D97-AF65-F5344CB8AC3E}">
        <p14:creationId xmlns:p14="http://schemas.microsoft.com/office/powerpoint/2010/main" val="3947902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4B8BEC-E19E-3E5E-B65D-7E3C8769312D}"/>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E8D316D3-F03E-6A23-1B1F-12AC132D40BF}"/>
              </a:ext>
            </a:extLst>
          </p:cNvPr>
          <p:cNvSpPr txBox="1"/>
          <p:nvPr/>
        </p:nvSpPr>
        <p:spPr>
          <a:xfrm>
            <a:off x="971600" y="188640"/>
            <a:ext cx="7560840" cy="923330"/>
          </a:xfrm>
          <a:prstGeom prst="rect">
            <a:avLst/>
          </a:prstGeom>
          <a:noFill/>
        </p:spPr>
        <p:txBody>
          <a:bodyPr wrap="square">
            <a:spAutoFit/>
          </a:bodyPr>
          <a:lstStyle/>
          <a:p>
            <a:r>
              <a:rPr lang="en-GB" sz="5400" b="1" dirty="0">
                <a:solidFill>
                  <a:schemeClr val="accent5">
                    <a:lumMod val="50000"/>
                  </a:schemeClr>
                </a:solidFill>
                <a:effectLst>
                  <a:outerShdw blurRad="38100" dist="38100" dir="2700000" algn="tl">
                    <a:srgbClr val="000000"/>
                  </a:outerShdw>
                </a:effectLst>
                <a:latin typeface="Twinkl Cursive Unlooped Light" panose="02000000000000000000" pitchFamily="2" charset="0"/>
              </a:rPr>
              <a:t>TTRS &amp; purple mash</a:t>
            </a:r>
          </a:p>
        </p:txBody>
      </p:sp>
      <p:pic>
        <p:nvPicPr>
          <p:cNvPr id="5" name="Picture 4" descr="Times Tables Rock Stars Launch-Day">
            <a:extLst>
              <a:ext uri="{FF2B5EF4-FFF2-40B4-BE49-F238E27FC236}">
                <a16:creationId xmlns:a16="http://schemas.microsoft.com/office/drawing/2014/main" id="{B6C283F2-364B-27D7-A789-A522BF07430F}"/>
              </a:ext>
            </a:extLst>
          </p:cNvPr>
          <p:cNvPicPr>
            <a:picLocks noChangeAspect="1"/>
          </p:cNvPicPr>
          <p:nvPr/>
        </p:nvPicPr>
        <p:blipFill>
          <a:blip r:embed="rId2"/>
          <a:stretch>
            <a:fillRect/>
          </a:stretch>
        </p:blipFill>
        <p:spPr>
          <a:xfrm>
            <a:off x="467544" y="1196752"/>
            <a:ext cx="3600400" cy="3600400"/>
          </a:xfrm>
          <a:prstGeom prst="rect">
            <a:avLst/>
          </a:prstGeom>
        </p:spPr>
      </p:pic>
      <p:pic>
        <p:nvPicPr>
          <p:cNvPr id="7" name="Picture 6">
            <a:extLst>
              <a:ext uri="{FF2B5EF4-FFF2-40B4-BE49-F238E27FC236}">
                <a16:creationId xmlns:a16="http://schemas.microsoft.com/office/drawing/2014/main" id="{3788416E-D662-53E1-DEB3-5631DC125745}"/>
              </a:ext>
            </a:extLst>
          </p:cNvPr>
          <p:cNvPicPr>
            <a:picLocks noChangeAspect="1"/>
          </p:cNvPicPr>
          <p:nvPr/>
        </p:nvPicPr>
        <p:blipFill>
          <a:blip r:embed="rId3"/>
          <a:stretch>
            <a:fillRect/>
          </a:stretch>
        </p:blipFill>
        <p:spPr>
          <a:xfrm>
            <a:off x="4572000" y="2699102"/>
            <a:ext cx="4196825" cy="3853448"/>
          </a:xfrm>
          <a:prstGeom prst="rect">
            <a:avLst/>
          </a:prstGeom>
        </p:spPr>
      </p:pic>
    </p:spTree>
    <p:extLst>
      <p:ext uri="{BB962C8B-B14F-4D97-AF65-F5344CB8AC3E}">
        <p14:creationId xmlns:p14="http://schemas.microsoft.com/office/powerpoint/2010/main" val="34974788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D3A8BC-A8CC-ACC2-6357-7394ABAEE83B}"/>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42CACEA7-9AA7-4392-3AD7-1DF46E3659AD}"/>
              </a:ext>
            </a:extLst>
          </p:cNvPr>
          <p:cNvSpPr txBox="1"/>
          <p:nvPr/>
        </p:nvSpPr>
        <p:spPr>
          <a:xfrm>
            <a:off x="2466082" y="7754"/>
            <a:ext cx="3953740" cy="923330"/>
          </a:xfrm>
          <a:prstGeom prst="rect">
            <a:avLst/>
          </a:prstGeom>
          <a:noFill/>
        </p:spPr>
        <p:txBody>
          <a:bodyPr wrap="square">
            <a:spAutoFit/>
          </a:bodyPr>
          <a:lstStyle/>
          <a:p>
            <a:r>
              <a:rPr lang="en-GB" sz="5400" b="1" dirty="0">
                <a:solidFill>
                  <a:schemeClr val="accent5">
                    <a:lumMod val="50000"/>
                  </a:schemeClr>
                </a:solidFill>
                <a:effectLst>
                  <a:outerShdw blurRad="38100" dist="38100" dir="2700000" algn="tl">
                    <a:srgbClr val="000000"/>
                  </a:outerShdw>
                </a:effectLst>
                <a:latin typeface="Twinkl Cursive Unlooped Light" panose="02000000000000000000" pitchFamily="2" charset="0"/>
              </a:rPr>
              <a:t>Residential</a:t>
            </a:r>
          </a:p>
        </p:txBody>
      </p:sp>
      <p:pic>
        <p:nvPicPr>
          <p:cNvPr id="4" name="Picture 3">
            <a:extLst>
              <a:ext uri="{FF2B5EF4-FFF2-40B4-BE49-F238E27FC236}">
                <a16:creationId xmlns:a16="http://schemas.microsoft.com/office/drawing/2014/main" id="{E4042B97-FC03-9FEA-7690-B555F5E686ED}"/>
              </a:ext>
            </a:extLst>
          </p:cNvPr>
          <p:cNvPicPr>
            <a:picLocks noChangeAspect="1"/>
          </p:cNvPicPr>
          <p:nvPr/>
        </p:nvPicPr>
        <p:blipFill>
          <a:blip r:embed="rId2"/>
          <a:stretch>
            <a:fillRect/>
          </a:stretch>
        </p:blipFill>
        <p:spPr>
          <a:xfrm>
            <a:off x="503968" y="922227"/>
            <a:ext cx="4104456" cy="5815348"/>
          </a:xfrm>
          <a:prstGeom prst="rect">
            <a:avLst/>
          </a:prstGeom>
        </p:spPr>
      </p:pic>
      <p:pic>
        <p:nvPicPr>
          <p:cNvPr id="8" name="Picture 7">
            <a:extLst>
              <a:ext uri="{FF2B5EF4-FFF2-40B4-BE49-F238E27FC236}">
                <a16:creationId xmlns:a16="http://schemas.microsoft.com/office/drawing/2014/main" id="{37CF9473-51EA-2664-D5AC-4971571E2887}"/>
              </a:ext>
            </a:extLst>
          </p:cNvPr>
          <p:cNvPicPr>
            <a:picLocks noChangeAspect="1"/>
          </p:cNvPicPr>
          <p:nvPr/>
        </p:nvPicPr>
        <p:blipFill>
          <a:blip r:embed="rId3"/>
          <a:stretch>
            <a:fillRect/>
          </a:stretch>
        </p:blipFill>
        <p:spPr>
          <a:xfrm>
            <a:off x="4608424" y="922227"/>
            <a:ext cx="4200913" cy="5815348"/>
          </a:xfrm>
          <a:prstGeom prst="rect">
            <a:avLst/>
          </a:prstGeom>
        </p:spPr>
      </p:pic>
    </p:spTree>
    <p:extLst>
      <p:ext uri="{BB962C8B-B14F-4D97-AF65-F5344CB8AC3E}">
        <p14:creationId xmlns:p14="http://schemas.microsoft.com/office/powerpoint/2010/main" val="896297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3413D02-AB61-C053-F978-18527B33DC70}"/>
              </a:ext>
            </a:extLst>
          </p:cNvPr>
          <p:cNvSpPr/>
          <p:nvPr/>
        </p:nvSpPr>
        <p:spPr bwMode="auto">
          <a:xfrm>
            <a:off x="343693" y="352636"/>
            <a:ext cx="8456613" cy="6152728"/>
          </a:xfrm>
          <a:prstGeom prst="rect">
            <a:avLst/>
          </a:prstGeom>
          <a:solidFill>
            <a:schemeClr val="accent1">
              <a:lumMod val="20000"/>
              <a:lumOff val="80000"/>
            </a:schemeClr>
          </a:solidFill>
          <a:ln w="12700" cap="flat"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dirty="0">
              <a:ln>
                <a:noFill/>
              </a:ln>
              <a:solidFill>
                <a:schemeClr val="tx1"/>
              </a:solidFill>
              <a:effectLst/>
              <a:latin typeface="Arial" charset="0"/>
            </a:endParaRPr>
          </a:p>
        </p:txBody>
      </p:sp>
      <p:sp>
        <p:nvSpPr>
          <p:cNvPr id="84994" name="Rectangle 2">
            <a:extLst>
              <a:ext uri="{FF2B5EF4-FFF2-40B4-BE49-F238E27FC236}">
                <a16:creationId xmlns:a16="http://schemas.microsoft.com/office/drawing/2014/main" id="{2E2B2B43-455F-81E1-1E99-98D318724A3A}"/>
              </a:ext>
            </a:extLst>
          </p:cNvPr>
          <p:cNvSpPr>
            <a:spLocks noGrp="1" noChangeArrowheads="1"/>
          </p:cNvSpPr>
          <p:nvPr>
            <p:ph type="title"/>
          </p:nvPr>
        </p:nvSpPr>
        <p:spPr>
          <a:xfrm>
            <a:off x="214236" y="211813"/>
            <a:ext cx="8229600" cy="1143000"/>
          </a:xfrm>
        </p:spPr>
        <p:txBody>
          <a:bodyPr/>
          <a:lstStyle/>
          <a:p>
            <a:pPr eaLnBrk="1" hangingPunct="1">
              <a:defRPr/>
            </a:pPr>
            <a:r>
              <a:rPr lang="en-GB" b="1" dirty="0">
                <a:solidFill>
                  <a:schemeClr val="accent5">
                    <a:lumMod val="50000"/>
                  </a:schemeClr>
                </a:solidFill>
                <a:effectLst>
                  <a:outerShdw blurRad="38100" dist="38100" dir="2700000" algn="tl">
                    <a:srgbClr val="000000"/>
                  </a:outerShdw>
                </a:effectLst>
                <a:latin typeface="Twinkl Cursive Unlooped Light" panose="02000000000000000000" pitchFamily="2" charset="0"/>
              </a:rPr>
              <a:t>Communication</a:t>
            </a:r>
            <a:endParaRPr lang="en-US" b="1" dirty="0">
              <a:solidFill>
                <a:schemeClr val="accent5">
                  <a:lumMod val="50000"/>
                </a:schemeClr>
              </a:solidFill>
              <a:effectLst>
                <a:outerShdw blurRad="38100" dist="38100" dir="2700000" algn="tl">
                  <a:srgbClr val="000000"/>
                </a:outerShdw>
              </a:effectLst>
              <a:latin typeface="Twinkl Cursive Unlooped Light" panose="02000000000000000000" pitchFamily="2" charset="0"/>
            </a:endParaRPr>
          </a:p>
        </p:txBody>
      </p:sp>
      <p:sp>
        <p:nvSpPr>
          <p:cNvPr id="7171" name="Rectangle 3">
            <a:extLst>
              <a:ext uri="{FF2B5EF4-FFF2-40B4-BE49-F238E27FC236}">
                <a16:creationId xmlns:a16="http://schemas.microsoft.com/office/drawing/2014/main" id="{C581DA5A-58E4-66D9-5563-3D970D9922BB}"/>
              </a:ext>
            </a:extLst>
          </p:cNvPr>
          <p:cNvSpPr>
            <a:spLocks noGrp="1" noChangeArrowheads="1"/>
          </p:cNvSpPr>
          <p:nvPr>
            <p:ph type="body" idx="1"/>
          </p:nvPr>
        </p:nvSpPr>
        <p:spPr>
          <a:xfrm>
            <a:off x="537702" y="1181100"/>
            <a:ext cx="8229600" cy="4495800"/>
          </a:xfrm>
        </p:spPr>
        <p:txBody>
          <a:bodyPr/>
          <a:lstStyle/>
          <a:p>
            <a:pPr eaLnBrk="1" hangingPunct="1">
              <a:lnSpc>
                <a:spcPct val="80000"/>
              </a:lnSpc>
              <a:buClrTx/>
              <a:buFont typeface="Arial" panose="020B0604020202020204" pitchFamily="34" charset="0"/>
              <a:buChar char="•"/>
            </a:pPr>
            <a:r>
              <a:rPr lang="en-US" altLang="en-US" sz="2800" dirty="0">
                <a:latin typeface="Twinkl Cursive Unlooped Light" panose="02000000000000000000" pitchFamily="2" charset="0"/>
              </a:rPr>
              <a:t>We use </a:t>
            </a:r>
            <a:r>
              <a:rPr lang="en-US" altLang="en-US" sz="2800" b="1" dirty="0">
                <a:latin typeface="Twinkl Cursive Unlooped Light" panose="02000000000000000000" pitchFamily="2" charset="0"/>
              </a:rPr>
              <a:t>Arbor</a:t>
            </a:r>
            <a:r>
              <a:rPr lang="en-US" altLang="en-US" sz="2800" dirty="0">
                <a:latin typeface="Twinkl Cursive Unlooped Light" panose="02000000000000000000" pitchFamily="2" charset="0"/>
              </a:rPr>
              <a:t> and </a:t>
            </a:r>
            <a:r>
              <a:rPr lang="en-US" altLang="en-US" sz="2800" b="1" dirty="0">
                <a:latin typeface="Twinkl Cursive Unlooped Light" panose="02000000000000000000" pitchFamily="2" charset="0"/>
              </a:rPr>
              <a:t>Class Dojo </a:t>
            </a:r>
            <a:r>
              <a:rPr lang="en-US" altLang="en-US" sz="2800" dirty="0">
                <a:latin typeface="Twinkl Cursive Unlooped Light" panose="02000000000000000000" pitchFamily="2" charset="0"/>
              </a:rPr>
              <a:t>to communicate with you. Please sign up if you haven’t already.</a:t>
            </a:r>
          </a:p>
          <a:p>
            <a:pPr eaLnBrk="1" hangingPunct="1">
              <a:lnSpc>
                <a:spcPct val="80000"/>
              </a:lnSpc>
              <a:buClrTx/>
              <a:buFont typeface="Arial" panose="020B0604020202020204" pitchFamily="34" charset="0"/>
              <a:buChar char="•"/>
            </a:pPr>
            <a:r>
              <a:rPr lang="en-US" altLang="en-US" sz="2800" dirty="0">
                <a:latin typeface="Twinkl Cursive Unlooped Light" panose="02000000000000000000" pitchFamily="2" charset="0"/>
              </a:rPr>
              <a:t>You can contact us on </a:t>
            </a:r>
            <a:r>
              <a:rPr lang="en-US" altLang="en-US" sz="2800" b="1" dirty="0">
                <a:latin typeface="Twinkl Cursive Unlooped Light" panose="02000000000000000000" pitchFamily="2" charset="0"/>
              </a:rPr>
              <a:t>Class Dojo </a:t>
            </a:r>
            <a:r>
              <a:rPr lang="en-US" altLang="en-US" sz="2800" dirty="0">
                <a:latin typeface="Twinkl Cursive Unlooped Light" panose="02000000000000000000" pitchFamily="2" charset="0"/>
              </a:rPr>
              <a:t>any time, but we will only read and respond between the hours of </a:t>
            </a:r>
            <a:r>
              <a:rPr lang="en-US" altLang="en-US" sz="2800" b="1" dirty="0">
                <a:latin typeface="Twinkl Cursive Unlooped Light" panose="02000000000000000000" pitchFamily="2" charset="0"/>
              </a:rPr>
              <a:t>8am and 4.30pm, </a:t>
            </a:r>
            <a:r>
              <a:rPr lang="en-US" altLang="en-US" sz="2800" dirty="0">
                <a:latin typeface="Twinkl Cursive Unlooped Light" panose="02000000000000000000" pitchFamily="2" charset="0"/>
              </a:rPr>
              <a:t>and </a:t>
            </a:r>
            <a:r>
              <a:rPr lang="en-US" altLang="en-US" sz="2800" u="sng" dirty="0">
                <a:latin typeface="Twinkl Cursive Unlooped Light" panose="02000000000000000000" pitchFamily="2" charset="0"/>
              </a:rPr>
              <a:t>not</a:t>
            </a:r>
            <a:r>
              <a:rPr lang="en-US" altLang="en-US" sz="2800" dirty="0">
                <a:latin typeface="Twinkl Cursive Unlooped Light" panose="02000000000000000000" pitchFamily="2" charset="0"/>
              </a:rPr>
              <a:t> whilst we are teaching.</a:t>
            </a:r>
          </a:p>
          <a:p>
            <a:pPr eaLnBrk="1" hangingPunct="1">
              <a:lnSpc>
                <a:spcPct val="80000"/>
              </a:lnSpc>
              <a:buClrTx/>
              <a:buFont typeface="Arial" panose="020B0604020202020204" pitchFamily="34" charset="0"/>
              <a:buChar char="•"/>
            </a:pPr>
            <a:r>
              <a:rPr lang="en-US" altLang="en-US" sz="2800" dirty="0">
                <a:latin typeface="Twinkl Cursive Unlooped Light" panose="02000000000000000000" pitchFamily="2" charset="0"/>
              </a:rPr>
              <a:t>You can also speak to us after school when you collect your child, once all children have been dismissed.</a:t>
            </a:r>
          </a:p>
          <a:p>
            <a:pPr eaLnBrk="1" hangingPunct="1">
              <a:lnSpc>
                <a:spcPct val="80000"/>
              </a:lnSpc>
              <a:buClrTx/>
              <a:buFont typeface="Arial" panose="020B0604020202020204" pitchFamily="34" charset="0"/>
              <a:buChar char="•"/>
            </a:pPr>
            <a:r>
              <a:rPr lang="en-US" altLang="en-US" sz="2800" dirty="0">
                <a:latin typeface="Twinkl Cursive Unlooped Light" panose="02000000000000000000" pitchFamily="2" charset="0"/>
              </a:rPr>
              <a:t>Please update your </a:t>
            </a:r>
            <a:r>
              <a:rPr lang="en-US" altLang="en-US" sz="2800" b="1" dirty="0">
                <a:latin typeface="Twinkl Cursive Unlooped Light" panose="02000000000000000000" pitchFamily="2" charset="0"/>
              </a:rPr>
              <a:t>permissions</a:t>
            </a:r>
            <a:r>
              <a:rPr lang="en-US" altLang="en-US" sz="2800" dirty="0">
                <a:latin typeface="Twinkl Cursive Unlooped Light" panose="02000000000000000000" pitchFamily="2" charset="0"/>
              </a:rPr>
              <a:t> and your child’s </a:t>
            </a:r>
            <a:r>
              <a:rPr lang="en-US" altLang="en-US" sz="2800" b="1" dirty="0">
                <a:latin typeface="Twinkl Cursive Unlooped Light" panose="02000000000000000000" pitchFamily="2" charset="0"/>
              </a:rPr>
              <a:t>medical information </a:t>
            </a:r>
            <a:r>
              <a:rPr lang="en-US" altLang="en-US" sz="2800" dirty="0">
                <a:latin typeface="Twinkl Cursive Unlooped Light" panose="02000000000000000000" pitchFamily="2" charset="0"/>
              </a:rPr>
              <a:t>on Arbor. </a:t>
            </a:r>
          </a:p>
          <a:p>
            <a:pPr eaLnBrk="1" hangingPunct="1">
              <a:lnSpc>
                <a:spcPct val="80000"/>
              </a:lnSpc>
              <a:buClrTx/>
              <a:buFont typeface="Arial" panose="020B0604020202020204" pitchFamily="34" charset="0"/>
              <a:buChar char="•"/>
            </a:pPr>
            <a:r>
              <a:rPr lang="en-US" altLang="en-US" sz="2800" dirty="0">
                <a:latin typeface="Twinkl Cursive Unlooped Light" panose="02000000000000000000" pitchFamily="2" charset="0"/>
              </a:rPr>
              <a:t>If your child is going to be </a:t>
            </a:r>
            <a:r>
              <a:rPr lang="en-US" altLang="en-US" sz="2800" b="1" dirty="0">
                <a:latin typeface="Twinkl Cursive Unlooped Light" panose="02000000000000000000" pitchFamily="2" charset="0"/>
              </a:rPr>
              <a:t>absent</a:t>
            </a:r>
            <a:r>
              <a:rPr lang="en-US" altLang="en-US" sz="2800" dirty="0">
                <a:latin typeface="Twinkl Cursive Unlooped Light" panose="02000000000000000000" pitchFamily="2" charset="0"/>
              </a:rPr>
              <a:t>, please report this on Arbor as soon as possible.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171">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171">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171">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17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EC9FF1E4-F4E2-B5D8-5791-141429ED8D77}"/>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C32641A6-55C9-BC98-50F6-54E01108F5D6}"/>
              </a:ext>
            </a:extLst>
          </p:cNvPr>
          <p:cNvSpPr/>
          <p:nvPr/>
        </p:nvSpPr>
        <p:spPr bwMode="auto">
          <a:xfrm>
            <a:off x="343693" y="352636"/>
            <a:ext cx="8456613" cy="6152728"/>
          </a:xfrm>
          <a:prstGeom prst="rect">
            <a:avLst/>
          </a:prstGeom>
          <a:solidFill>
            <a:schemeClr val="accent1">
              <a:lumMod val="20000"/>
              <a:lumOff val="80000"/>
            </a:schemeClr>
          </a:solidFill>
          <a:ln w="12700" cap="flat"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dirty="0">
              <a:ln>
                <a:noFill/>
              </a:ln>
              <a:solidFill>
                <a:schemeClr val="tx1"/>
              </a:solidFill>
              <a:effectLst/>
              <a:latin typeface="Arial" charset="0"/>
            </a:endParaRPr>
          </a:p>
        </p:txBody>
      </p:sp>
      <p:sp>
        <p:nvSpPr>
          <p:cNvPr id="84994" name="Rectangle 2">
            <a:extLst>
              <a:ext uri="{FF2B5EF4-FFF2-40B4-BE49-F238E27FC236}">
                <a16:creationId xmlns:a16="http://schemas.microsoft.com/office/drawing/2014/main" id="{BCAADAD6-6A14-1B93-6627-2128AD25CBB5}"/>
              </a:ext>
            </a:extLst>
          </p:cNvPr>
          <p:cNvSpPr>
            <a:spLocks noGrp="1" noChangeArrowheads="1"/>
          </p:cNvSpPr>
          <p:nvPr>
            <p:ph type="title"/>
          </p:nvPr>
        </p:nvSpPr>
        <p:spPr>
          <a:xfrm>
            <a:off x="214236" y="211813"/>
            <a:ext cx="8229600" cy="1143000"/>
          </a:xfrm>
        </p:spPr>
        <p:txBody>
          <a:bodyPr/>
          <a:lstStyle/>
          <a:p>
            <a:pPr eaLnBrk="1" hangingPunct="1">
              <a:defRPr/>
            </a:pPr>
            <a:r>
              <a:rPr lang="en-GB" b="1" dirty="0">
                <a:solidFill>
                  <a:schemeClr val="accent5">
                    <a:lumMod val="50000"/>
                  </a:schemeClr>
                </a:solidFill>
                <a:effectLst>
                  <a:outerShdw blurRad="38100" dist="38100" dir="2700000" algn="tl">
                    <a:srgbClr val="000000"/>
                  </a:outerShdw>
                </a:effectLst>
                <a:latin typeface="Twinkl Cursive Unlooped Light" panose="02000000000000000000" pitchFamily="2" charset="0"/>
              </a:rPr>
              <a:t>Raising concerns</a:t>
            </a:r>
            <a:endParaRPr lang="en-US" b="1" dirty="0">
              <a:solidFill>
                <a:schemeClr val="accent5">
                  <a:lumMod val="50000"/>
                </a:schemeClr>
              </a:solidFill>
              <a:effectLst>
                <a:outerShdw blurRad="38100" dist="38100" dir="2700000" algn="tl">
                  <a:srgbClr val="000000"/>
                </a:outerShdw>
              </a:effectLst>
              <a:latin typeface="Twinkl Cursive Unlooped Light" panose="02000000000000000000" pitchFamily="2" charset="0"/>
            </a:endParaRPr>
          </a:p>
        </p:txBody>
      </p:sp>
      <p:sp>
        <p:nvSpPr>
          <p:cNvPr id="7171" name="Rectangle 3">
            <a:extLst>
              <a:ext uri="{FF2B5EF4-FFF2-40B4-BE49-F238E27FC236}">
                <a16:creationId xmlns:a16="http://schemas.microsoft.com/office/drawing/2014/main" id="{B799973E-A225-13AA-5786-C7C727758F99}"/>
              </a:ext>
            </a:extLst>
          </p:cNvPr>
          <p:cNvSpPr>
            <a:spLocks noGrp="1" noChangeArrowheads="1"/>
          </p:cNvSpPr>
          <p:nvPr>
            <p:ph type="body" idx="1"/>
          </p:nvPr>
        </p:nvSpPr>
        <p:spPr>
          <a:xfrm>
            <a:off x="570706" y="1354813"/>
            <a:ext cx="8229600" cy="4495800"/>
          </a:xfrm>
        </p:spPr>
        <p:txBody>
          <a:bodyPr/>
          <a:lstStyle/>
          <a:p>
            <a:pPr eaLnBrk="1" hangingPunct="1">
              <a:lnSpc>
                <a:spcPct val="80000"/>
              </a:lnSpc>
              <a:buClrTx/>
              <a:buFont typeface="Arial" panose="020B0604020202020204" pitchFamily="34" charset="0"/>
              <a:buChar char="•"/>
            </a:pPr>
            <a:r>
              <a:rPr lang="en-US" altLang="en-US" sz="2800" dirty="0">
                <a:latin typeface="Twinkl Cursive Unlooped Light" panose="02000000000000000000" pitchFamily="2" charset="0"/>
              </a:rPr>
              <a:t>Class teacher</a:t>
            </a:r>
          </a:p>
          <a:p>
            <a:pPr eaLnBrk="1" hangingPunct="1">
              <a:lnSpc>
                <a:spcPct val="80000"/>
              </a:lnSpc>
              <a:buClrTx/>
              <a:buFont typeface="Arial" panose="020B0604020202020204" pitchFamily="34" charset="0"/>
              <a:buChar char="•"/>
            </a:pPr>
            <a:r>
              <a:rPr lang="en-US" altLang="en-US" sz="2800" dirty="0">
                <a:latin typeface="Twinkl Cursive Unlooped Light" panose="02000000000000000000" pitchFamily="2" charset="0"/>
              </a:rPr>
              <a:t>Key Stage lead (</a:t>
            </a:r>
            <a:r>
              <a:rPr lang="en-US" altLang="en-US" sz="2800" dirty="0" err="1">
                <a:latin typeface="Twinkl Cursive Unlooped Light" panose="02000000000000000000" pitchFamily="2" charset="0"/>
              </a:rPr>
              <a:t>Mrs</a:t>
            </a:r>
            <a:r>
              <a:rPr lang="en-US" altLang="en-US" sz="2800" dirty="0">
                <a:latin typeface="Twinkl Cursive Unlooped Light" panose="02000000000000000000" pitchFamily="2" charset="0"/>
              </a:rPr>
              <a:t> Deysel) </a:t>
            </a:r>
          </a:p>
          <a:p>
            <a:pPr eaLnBrk="1" hangingPunct="1">
              <a:lnSpc>
                <a:spcPct val="80000"/>
              </a:lnSpc>
              <a:buClrTx/>
              <a:buFont typeface="Arial" panose="020B0604020202020204" pitchFamily="34" charset="0"/>
              <a:buChar char="•"/>
            </a:pPr>
            <a:r>
              <a:rPr lang="en-US" altLang="en-US" sz="2800" dirty="0">
                <a:latin typeface="Twinkl Cursive Unlooped Light" panose="02000000000000000000" pitchFamily="2" charset="0"/>
              </a:rPr>
              <a:t>Deputy Head (Miss Rootes)</a:t>
            </a:r>
          </a:p>
          <a:p>
            <a:pPr eaLnBrk="1" hangingPunct="1">
              <a:lnSpc>
                <a:spcPct val="80000"/>
              </a:lnSpc>
              <a:buClrTx/>
              <a:buFont typeface="Arial" panose="020B0604020202020204" pitchFamily="34" charset="0"/>
              <a:buChar char="•"/>
            </a:pPr>
            <a:r>
              <a:rPr lang="en-US" altLang="en-US" sz="2800" dirty="0">
                <a:latin typeface="Twinkl Cursive Unlooped Light" panose="02000000000000000000" pitchFamily="2" charset="0"/>
              </a:rPr>
              <a:t>Head Teacher (</a:t>
            </a:r>
            <a:r>
              <a:rPr lang="en-US" altLang="en-US" sz="2800" dirty="0" err="1">
                <a:latin typeface="Twinkl Cursive Unlooped Light" panose="02000000000000000000" pitchFamily="2" charset="0"/>
              </a:rPr>
              <a:t>Mr</a:t>
            </a:r>
            <a:r>
              <a:rPr lang="en-US" altLang="en-US" sz="2800" dirty="0">
                <a:latin typeface="Twinkl Cursive Unlooped Light" panose="02000000000000000000" pitchFamily="2" charset="0"/>
              </a:rPr>
              <a:t> Laker) or Inclusion (</a:t>
            </a:r>
            <a:r>
              <a:rPr lang="en-US" altLang="en-US" sz="2800" dirty="0" err="1">
                <a:latin typeface="Twinkl Cursive Unlooped Light" panose="02000000000000000000" pitchFamily="2" charset="0"/>
              </a:rPr>
              <a:t>Mrs</a:t>
            </a:r>
            <a:r>
              <a:rPr lang="en-US" altLang="en-US" sz="2800" dirty="0">
                <a:latin typeface="Twinkl Cursive Unlooped Light" panose="02000000000000000000" pitchFamily="2" charset="0"/>
              </a:rPr>
              <a:t> Collie) if SEND related, but only if been to CT first)</a:t>
            </a:r>
          </a:p>
          <a:p>
            <a:pPr eaLnBrk="1" hangingPunct="1">
              <a:lnSpc>
                <a:spcPct val="80000"/>
              </a:lnSpc>
              <a:buClrTx/>
              <a:buFont typeface="Arial" panose="020B0604020202020204" pitchFamily="34" charset="0"/>
              <a:buChar char="•"/>
            </a:pPr>
            <a:endParaRPr lang="en-US" altLang="en-US" sz="2800" dirty="0">
              <a:latin typeface="Twinkl Cursive Unlooped Light" panose="02000000000000000000" pitchFamily="2" charset="0"/>
            </a:endParaRPr>
          </a:p>
        </p:txBody>
      </p:sp>
      <p:sp>
        <p:nvSpPr>
          <p:cNvPr id="3" name="Rectangle 2">
            <a:extLst>
              <a:ext uri="{FF2B5EF4-FFF2-40B4-BE49-F238E27FC236}">
                <a16:creationId xmlns:a16="http://schemas.microsoft.com/office/drawing/2014/main" id="{59D013AE-BBEB-2ACE-CD87-FE400D051455}"/>
              </a:ext>
            </a:extLst>
          </p:cNvPr>
          <p:cNvSpPr txBox="1">
            <a:spLocks noChangeArrowheads="1"/>
          </p:cNvSpPr>
          <p:nvPr/>
        </p:nvSpPr>
        <p:spPr bwMode="auto">
          <a:xfrm>
            <a:off x="373011" y="386104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C0C0C0"/>
                  </a:outerShdw>
                </a:effectLst>
                <a:latin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C0C0C0"/>
                  </a:outerShdw>
                </a:effectLst>
                <a:latin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C0C0C0"/>
                  </a:outerShdw>
                </a:effectLst>
                <a:latin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C0C0C0"/>
                  </a:outerShdw>
                </a:effectLst>
                <a:latin typeface="Arial" charset="0"/>
              </a:defRPr>
            </a:lvl5pPr>
            <a:lvl6pPr marL="457200" algn="ctr" rtl="0" fontAlgn="base">
              <a:spcBef>
                <a:spcPct val="0"/>
              </a:spcBef>
              <a:spcAft>
                <a:spcPct val="0"/>
              </a:spcAft>
              <a:defRPr sz="4400">
                <a:solidFill>
                  <a:schemeClr val="tx2"/>
                </a:solidFill>
                <a:effectLst>
                  <a:outerShdw blurRad="38100" dist="38100" dir="2700000" algn="tl">
                    <a:srgbClr val="C0C0C0"/>
                  </a:outerShdw>
                </a:effectLst>
                <a:latin typeface="Arial" charset="0"/>
              </a:defRPr>
            </a:lvl6pPr>
            <a:lvl7pPr marL="914400" algn="ctr" rtl="0" fontAlgn="base">
              <a:spcBef>
                <a:spcPct val="0"/>
              </a:spcBef>
              <a:spcAft>
                <a:spcPct val="0"/>
              </a:spcAft>
              <a:defRPr sz="4400">
                <a:solidFill>
                  <a:schemeClr val="tx2"/>
                </a:solidFill>
                <a:effectLst>
                  <a:outerShdw blurRad="38100" dist="38100" dir="2700000" algn="tl">
                    <a:srgbClr val="C0C0C0"/>
                  </a:outerShdw>
                </a:effectLst>
                <a:latin typeface="Arial" charset="0"/>
              </a:defRPr>
            </a:lvl7pPr>
            <a:lvl8pPr marL="1371600" algn="ctr" rtl="0" fontAlgn="base">
              <a:spcBef>
                <a:spcPct val="0"/>
              </a:spcBef>
              <a:spcAft>
                <a:spcPct val="0"/>
              </a:spcAft>
              <a:defRPr sz="4400">
                <a:solidFill>
                  <a:schemeClr val="tx2"/>
                </a:solidFill>
                <a:effectLst>
                  <a:outerShdw blurRad="38100" dist="38100" dir="2700000" algn="tl">
                    <a:srgbClr val="C0C0C0"/>
                  </a:outerShdw>
                </a:effectLst>
                <a:latin typeface="Arial" charset="0"/>
              </a:defRPr>
            </a:lvl8pPr>
            <a:lvl9pPr marL="1828800" algn="ctr" rtl="0" fontAlgn="base">
              <a:spcBef>
                <a:spcPct val="0"/>
              </a:spcBef>
              <a:spcAft>
                <a:spcPct val="0"/>
              </a:spcAft>
              <a:defRPr sz="4400">
                <a:solidFill>
                  <a:schemeClr val="tx2"/>
                </a:solidFill>
                <a:effectLst>
                  <a:outerShdw blurRad="38100" dist="38100" dir="2700000" algn="tl">
                    <a:srgbClr val="C0C0C0"/>
                  </a:outerShdw>
                </a:effectLst>
                <a:latin typeface="Arial" charset="0"/>
              </a:defRPr>
            </a:lvl9pPr>
          </a:lstStyle>
          <a:p>
            <a:pPr eaLnBrk="1" hangingPunct="1">
              <a:defRPr/>
            </a:pPr>
            <a:r>
              <a:rPr lang="en-GB" b="1" kern="0" dirty="0">
                <a:solidFill>
                  <a:schemeClr val="accent5">
                    <a:lumMod val="50000"/>
                  </a:schemeClr>
                </a:solidFill>
                <a:effectLst>
                  <a:outerShdw blurRad="38100" dist="38100" dir="2700000" algn="tl">
                    <a:srgbClr val="000000"/>
                  </a:outerShdw>
                </a:effectLst>
                <a:latin typeface="Twinkl Cursive Unlooped Light" panose="02000000000000000000" pitchFamily="2" charset="0"/>
              </a:rPr>
              <a:t>Attendance &amp; Punctuality</a:t>
            </a:r>
            <a:endParaRPr lang="en-US" b="1" kern="0" dirty="0">
              <a:solidFill>
                <a:schemeClr val="accent5">
                  <a:lumMod val="50000"/>
                </a:schemeClr>
              </a:solidFill>
              <a:effectLst>
                <a:outerShdw blurRad="38100" dist="38100" dir="2700000" algn="tl">
                  <a:srgbClr val="000000"/>
                </a:outerShdw>
              </a:effectLst>
              <a:latin typeface="Twinkl Cursive Unlooped Light" panose="02000000000000000000" pitchFamily="2" charset="0"/>
            </a:endParaRPr>
          </a:p>
        </p:txBody>
      </p:sp>
    </p:spTree>
    <p:extLst>
      <p:ext uri="{BB962C8B-B14F-4D97-AF65-F5344CB8AC3E}">
        <p14:creationId xmlns:p14="http://schemas.microsoft.com/office/powerpoint/2010/main" val="1785560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657AC6FC-8658-D11C-B339-0AECBB6D0DA8}"/>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B658B2B1-EE51-E131-3BFF-40560FEE5F4C}"/>
              </a:ext>
            </a:extLst>
          </p:cNvPr>
          <p:cNvSpPr/>
          <p:nvPr/>
        </p:nvSpPr>
        <p:spPr bwMode="auto">
          <a:xfrm>
            <a:off x="251520" y="404664"/>
            <a:ext cx="8568952" cy="6048672"/>
          </a:xfrm>
          <a:prstGeom prst="rect">
            <a:avLst/>
          </a:prstGeom>
          <a:solidFill>
            <a:schemeClr val="accent2"/>
          </a:solidFill>
          <a:ln w="12700" cap="flat"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indent="0" algn="ctr">
              <a:buFontTx/>
              <a:buNone/>
              <a:defRPr/>
            </a:pPr>
            <a:r>
              <a:rPr lang="en-GB" sz="5400" b="1" dirty="0">
                <a:solidFill>
                  <a:schemeClr val="accent5">
                    <a:lumMod val="50000"/>
                  </a:schemeClr>
                </a:solidFill>
                <a:effectLst>
                  <a:outerShdw blurRad="38100" dist="38100" dir="2700000" algn="tl">
                    <a:srgbClr val="000000"/>
                  </a:outerShdw>
                </a:effectLst>
                <a:latin typeface="Twinkl Cursive Unlooped Light" panose="02000000000000000000" pitchFamily="2" charset="0"/>
              </a:rPr>
              <a:t>Bags, snacks &amp; lunch</a:t>
            </a:r>
          </a:p>
          <a:p>
            <a:pPr marL="457200" indent="-457200">
              <a:buFont typeface="Arial" panose="020B0604020202020204" pitchFamily="34" charset="0"/>
              <a:buChar char="•"/>
              <a:defRPr/>
            </a:pPr>
            <a:r>
              <a:rPr lang="en-US" sz="2700" dirty="0">
                <a:latin typeface="Twinkl Cursive Unlooped Light" panose="02000000000000000000" pitchFamily="2" charset="0"/>
              </a:rPr>
              <a:t>Please ensure your child’s bag is not too big and there are no key chains etc. hanging from them. </a:t>
            </a:r>
          </a:p>
          <a:p>
            <a:pPr marL="457200" indent="-457200">
              <a:buFont typeface="Arial" panose="020B0604020202020204" pitchFamily="34" charset="0"/>
              <a:buChar char="•"/>
              <a:defRPr/>
            </a:pPr>
            <a:r>
              <a:rPr lang="en-US" sz="2700" dirty="0">
                <a:latin typeface="Twinkl Cursive Unlooped Light" panose="02000000000000000000" pitchFamily="2" charset="0"/>
              </a:rPr>
              <a:t>No toys or fidgets.</a:t>
            </a:r>
          </a:p>
          <a:p>
            <a:pPr marL="457200" indent="-457200">
              <a:buFont typeface="Arial" panose="020B0604020202020204" pitchFamily="34" charset="0"/>
              <a:buChar char="•"/>
              <a:defRPr/>
            </a:pPr>
            <a:r>
              <a:rPr lang="en-US" altLang="en-US" sz="2700" dirty="0">
                <a:latin typeface="Twinkl Cursive Unlooped Light" panose="02000000000000000000" pitchFamily="2" charset="0"/>
              </a:rPr>
              <a:t>Please ensure </a:t>
            </a:r>
            <a:r>
              <a:rPr lang="en-US" altLang="en-US" sz="2700" b="1" dirty="0">
                <a:latin typeface="Twinkl Cursive Unlooped Light" panose="02000000000000000000" pitchFamily="2" charset="0"/>
              </a:rPr>
              <a:t>lunch choices </a:t>
            </a:r>
            <a:r>
              <a:rPr lang="en-US" altLang="en-US" sz="2700" dirty="0">
                <a:latin typeface="Twinkl Cursive Unlooped Light" panose="02000000000000000000" pitchFamily="2" charset="0"/>
              </a:rPr>
              <a:t>are selected on Arbor.</a:t>
            </a:r>
            <a:endParaRPr lang="en-US" sz="2700" dirty="0">
              <a:latin typeface="Twinkl Cursive Unlooped Light" panose="02000000000000000000" pitchFamily="2" charset="0"/>
            </a:endParaRPr>
          </a:p>
          <a:p>
            <a:pPr marL="457200" indent="-457200">
              <a:buFont typeface="Arial" panose="020B0604020202020204" pitchFamily="34" charset="0"/>
              <a:buChar char="•"/>
              <a:defRPr/>
            </a:pPr>
            <a:r>
              <a:rPr lang="en-US" sz="2700" dirty="0">
                <a:latin typeface="Twinkl Cursive Unlooped Light" panose="02000000000000000000" pitchFamily="2" charset="0"/>
              </a:rPr>
              <a:t>Snacks must be in a container as they go into our snack box. Please check the list for acceptable snacks on the website. </a:t>
            </a:r>
          </a:p>
          <a:p>
            <a:pPr marL="457200" indent="-457200">
              <a:buFont typeface="Arial" panose="020B0604020202020204" pitchFamily="34" charset="0"/>
              <a:buChar char="•"/>
              <a:defRPr/>
            </a:pPr>
            <a:r>
              <a:rPr lang="en-US" sz="2700" dirty="0">
                <a:latin typeface="Twinkl Cursive Unlooped Light" panose="02000000000000000000" pitchFamily="2" charset="0"/>
              </a:rPr>
              <a:t>Water bottles in the classroom should contain water or weak squash. </a:t>
            </a:r>
          </a:p>
          <a:p>
            <a:pPr marL="457200" indent="-457200">
              <a:buFont typeface="Arial" panose="020B0604020202020204" pitchFamily="34" charset="0"/>
              <a:buChar char="•"/>
              <a:defRPr/>
            </a:pPr>
            <a:r>
              <a:rPr lang="en-US" sz="2800" dirty="0">
                <a:latin typeface="Twinkl Cursive Unlooped Light" panose="02000000000000000000" pitchFamily="2" charset="0"/>
              </a:rPr>
              <a:t>You may also wish to send your child in with a carton or a bottle with squash in for lunchtime. </a:t>
            </a:r>
          </a:p>
          <a:p>
            <a:pPr>
              <a:defRPr/>
            </a:pPr>
            <a:endParaRPr lang="en-US" sz="2800" dirty="0">
              <a:latin typeface="Twinkl Cursive Unlooped Light" panose="02000000000000000000" pitchFamily="2" charset="0"/>
            </a:endParaRPr>
          </a:p>
        </p:txBody>
      </p:sp>
    </p:spTree>
    <p:extLst>
      <p:ext uri="{BB962C8B-B14F-4D97-AF65-F5344CB8AC3E}">
        <p14:creationId xmlns:p14="http://schemas.microsoft.com/office/powerpoint/2010/main" val="886917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9C8F05-03BA-D1C9-22F3-8962A2F30DFC}"/>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5B6FD3A0-A9CC-3D1F-60AF-999CC637C2ED}"/>
              </a:ext>
            </a:extLst>
          </p:cNvPr>
          <p:cNvPicPr>
            <a:picLocks noGrp="1" noChangeAspect="1"/>
          </p:cNvPicPr>
          <p:nvPr>
            <p:ph idx="1"/>
          </p:nvPr>
        </p:nvPicPr>
        <p:blipFill>
          <a:blip r:embed="rId2">
            <a:extLst>
              <a:ext uri="{BEBA8EAE-BF5A-486C-A8C5-ECC9F3942E4B}">
                <a14:imgProps xmlns:a14="http://schemas.microsoft.com/office/drawing/2010/main">
                  <a14:imgLayer r:embed="rId3">
                    <a14:imgEffect>
                      <a14:colorTemperature colorTemp="4700"/>
                    </a14:imgEffect>
                  </a14:imgLayer>
                </a14:imgProps>
              </a:ext>
            </a:extLst>
          </a:blip>
          <a:srcRect r="13775"/>
          <a:stretch>
            <a:fillRect/>
          </a:stretch>
        </p:blipFill>
        <p:spPr>
          <a:xfrm>
            <a:off x="460057" y="1556792"/>
            <a:ext cx="8229600" cy="3914527"/>
          </a:xfrm>
          <a:prstGeom prst="rect">
            <a:avLst/>
          </a:prstGeom>
          <a:ln>
            <a:solidFill>
              <a:schemeClr val="tx1"/>
            </a:solidFill>
          </a:ln>
        </p:spPr>
      </p:pic>
    </p:spTree>
    <p:extLst>
      <p:ext uri="{BB962C8B-B14F-4D97-AF65-F5344CB8AC3E}">
        <p14:creationId xmlns:p14="http://schemas.microsoft.com/office/powerpoint/2010/main" val="671569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8CBE5FCC-0A73-FBBD-141C-69D3C79FF0C5}"/>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FB5C3CF5-543A-1920-D1DD-A9D3D00B4C36}"/>
              </a:ext>
            </a:extLst>
          </p:cNvPr>
          <p:cNvSpPr/>
          <p:nvPr/>
        </p:nvSpPr>
        <p:spPr bwMode="auto">
          <a:xfrm>
            <a:off x="395536" y="260648"/>
            <a:ext cx="8424936" cy="6192688"/>
          </a:xfrm>
          <a:prstGeom prst="rect">
            <a:avLst/>
          </a:prstGeom>
          <a:solidFill>
            <a:schemeClr val="accent1">
              <a:lumMod val="20000"/>
              <a:lumOff val="80000"/>
            </a:schemeClr>
          </a:solidFill>
          <a:ln w="12700" cap="flat"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indent="0" eaLnBrk="1" hangingPunct="1">
              <a:lnSpc>
                <a:spcPct val="80000"/>
              </a:lnSpc>
              <a:buFontTx/>
              <a:buNone/>
              <a:defRPr/>
            </a:pPr>
            <a:endParaRPr lang="en-GB" altLang="en-US" dirty="0">
              <a:latin typeface="Twinkl Cursive Unlooped Light" panose="02000000000000000000" pitchFamily="2" charset="0"/>
            </a:endParaRPr>
          </a:p>
          <a:p>
            <a:pPr marL="0" indent="0" eaLnBrk="1" hangingPunct="1">
              <a:lnSpc>
                <a:spcPct val="80000"/>
              </a:lnSpc>
              <a:buFontTx/>
              <a:buNone/>
              <a:defRPr/>
            </a:pPr>
            <a:endParaRPr lang="en-GB" altLang="en-US" dirty="0">
              <a:latin typeface="Twinkl Cursive Unlooped Light" panose="02000000000000000000" pitchFamily="2" charset="0"/>
            </a:endParaRPr>
          </a:p>
          <a:p>
            <a:pPr marL="0" indent="0" eaLnBrk="1" hangingPunct="1">
              <a:lnSpc>
                <a:spcPct val="80000"/>
              </a:lnSpc>
              <a:buFontTx/>
              <a:buNone/>
              <a:defRPr/>
            </a:pPr>
            <a:endParaRPr lang="en-GB" altLang="en-US" dirty="0">
              <a:latin typeface="Twinkl Cursive Unlooped Light" panose="02000000000000000000" pitchFamily="2" charset="0"/>
            </a:endParaRPr>
          </a:p>
          <a:p>
            <a:pPr marL="0" indent="0" eaLnBrk="1" hangingPunct="1">
              <a:lnSpc>
                <a:spcPct val="80000"/>
              </a:lnSpc>
              <a:buFontTx/>
              <a:buNone/>
              <a:defRPr/>
            </a:pPr>
            <a:endParaRPr lang="en-GB" altLang="en-US" dirty="0">
              <a:latin typeface="Twinkl Cursive Unlooped Light" panose="02000000000000000000" pitchFamily="2" charset="0"/>
            </a:endParaRPr>
          </a:p>
          <a:p>
            <a:pPr marL="0" indent="0" eaLnBrk="1" hangingPunct="1">
              <a:lnSpc>
                <a:spcPct val="80000"/>
              </a:lnSpc>
              <a:buFontTx/>
              <a:buNone/>
              <a:defRPr/>
            </a:pPr>
            <a:r>
              <a:rPr lang="en-GB" altLang="en-US" sz="2800" dirty="0">
                <a:latin typeface="Twinkl Cursive Unlooped Light" panose="02000000000000000000" pitchFamily="2" charset="0"/>
              </a:rPr>
              <a:t>We are getting ready to transition to secondary school, where homework will be a daily occurrence.</a:t>
            </a:r>
          </a:p>
          <a:p>
            <a:pPr marL="457200" indent="-457200" eaLnBrk="1" hangingPunct="1">
              <a:lnSpc>
                <a:spcPct val="80000"/>
              </a:lnSpc>
              <a:buFont typeface="Arial" panose="020B0604020202020204" pitchFamily="34" charset="0"/>
              <a:buChar char="•"/>
              <a:defRPr/>
            </a:pPr>
            <a:r>
              <a:rPr lang="en-GB" altLang="en-US" sz="2800" dirty="0">
                <a:latin typeface="Twinkl Cursive Unlooped Light" panose="02000000000000000000" pitchFamily="2" charset="0"/>
              </a:rPr>
              <a:t>Set on Friday, to be handed in on Wednesday</a:t>
            </a:r>
          </a:p>
          <a:p>
            <a:pPr marL="457200" indent="-457200" eaLnBrk="1" hangingPunct="1">
              <a:lnSpc>
                <a:spcPct val="80000"/>
              </a:lnSpc>
              <a:buFont typeface="Arial" panose="020B0604020202020204" pitchFamily="34" charset="0"/>
              <a:buChar char="•"/>
              <a:defRPr/>
            </a:pPr>
            <a:r>
              <a:rPr lang="en-GB" altLang="en-US" sz="2800" dirty="0">
                <a:latin typeface="Twinkl Cursive Unlooped Light" panose="02000000000000000000" pitchFamily="2" charset="0"/>
              </a:rPr>
              <a:t>Weekly spellings (Test on Friday), maths, comprehension work, grammar revision etc. </a:t>
            </a:r>
          </a:p>
          <a:p>
            <a:pPr marL="457200" indent="-457200" eaLnBrk="1" hangingPunct="1">
              <a:lnSpc>
                <a:spcPct val="80000"/>
              </a:lnSpc>
              <a:buFont typeface="Arial" panose="020B0604020202020204" pitchFamily="34" charset="0"/>
              <a:buChar char="•"/>
              <a:defRPr/>
            </a:pPr>
            <a:r>
              <a:rPr lang="en-GB" altLang="en-US" sz="2800" dirty="0">
                <a:latin typeface="Twinkl Cursive Unlooped Light" panose="02000000000000000000" pitchFamily="2" charset="0"/>
              </a:rPr>
              <a:t>Tuesday lunchtime homework club for those children who have not been able to complete their homework or would like support.</a:t>
            </a:r>
          </a:p>
          <a:p>
            <a:pPr marL="457200" indent="-457200" eaLnBrk="1" hangingPunct="1">
              <a:lnSpc>
                <a:spcPct val="80000"/>
              </a:lnSpc>
              <a:buFont typeface="Arial" panose="020B0604020202020204" pitchFamily="34" charset="0"/>
              <a:buChar char="•"/>
              <a:defRPr/>
            </a:pPr>
            <a:r>
              <a:rPr lang="en-GB" altLang="en-US" sz="2800" dirty="0">
                <a:latin typeface="Twinkl Cursive Unlooped Light" panose="02000000000000000000" pitchFamily="2" charset="0"/>
              </a:rPr>
              <a:t>Wednesday lunchtime detention for those children who did not complete or hand in their homework.</a:t>
            </a:r>
          </a:p>
          <a:p>
            <a:pPr marL="457200" indent="-457200" eaLnBrk="1" hangingPunct="1">
              <a:lnSpc>
                <a:spcPct val="80000"/>
              </a:lnSpc>
              <a:buFont typeface="Arial" panose="020B0604020202020204" pitchFamily="34" charset="0"/>
              <a:buChar char="•"/>
              <a:defRPr/>
            </a:pPr>
            <a:r>
              <a:rPr lang="en-GB" altLang="en-US" sz="2800" dirty="0">
                <a:latin typeface="Twinkl Cursive Unlooped Light" panose="02000000000000000000" pitchFamily="2" charset="0"/>
              </a:rPr>
              <a:t>Encourage your child to read at least 3 times a week (or read with your child!) and record this in their reading record. </a:t>
            </a:r>
          </a:p>
          <a:p>
            <a:pPr marL="457200" indent="-457200" eaLnBrk="1" hangingPunct="1">
              <a:lnSpc>
                <a:spcPct val="80000"/>
              </a:lnSpc>
              <a:buFont typeface="Arial" panose="020B0604020202020204" pitchFamily="34" charset="0"/>
              <a:buChar char="•"/>
              <a:defRPr/>
            </a:pPr>
            <a:r>
              <a:rPr lang="en-GB" altLang="en-US" sz="2800" dirty="0">
                <a:latin typeface="Twinkl Cursive Unlooped Light" panose="02000000000000000000" pitchFamily="2" charset="0"/>
              </a:rPr>
              <a:t>Times tables remain important; practise with your child if they don’t know them inside out. (TTRS)</a:t>
            </a:r>
          </a:p>
        </p:txBody>
      </p:sp>
      <p:sp>
        <p:nvSpPr>
          <p:cNvPr id="84994" name="Rectangle 2">
            <a:extLst>
              <a:ext uri="{FF2B5EF4-FFF2-40B4-BE49-F238E27FC236}">
                <a16:creationId xmlns:a16="http://schemas.microsoft.com/office/drawing/2014/main" id="{078F3200-46C8-7C9C-6ACA-7E65FB2B16D4}"/>
              </a:ext>
            </a:extLst>
          </p:cNvPr>
          <p:cNvSpPr>
            <a:spLocks noGrp="1" noChangeArrowheads="1"/>
          </p:cNvSpPr>
          <p:nvPr>
            <p:ph type="title"/>
          </p:nvPr>
        </p:nvSpPr>
        <p:spPr>
          <a:xfrm>
            <a:off x="179512" y="116632"/>
            <a:ext cx="8229600" cy="1143000"/>
          </a:xfrm>
        </p:spPr>
        <p:txBody>
          <a:bodyPr/>
          <a:lstStyle/>
          <a:p>
            <a:pPr eaLnBrk="1" hangingPunct="1">
              <a:defRPr/>
            </a:pPr>
            <a:r>
              <a:rPr lang="en-GB" sz="5400" b="1" dirty="0">
                <a:solidFill>
                  <a:schemeClr val="accent5">
                    <a:lumMod val="50000"/>
                  </a:schemeClr>
                </a:solidFill>
                <a:effectLst>
                  <a:outerShdw blurRad="38100" dist="38100" dir="2700000" algn="tl">
                    <a:srgbClr val="000000"/>
                  </a:outerShdw>
                </a:effectLst>
                <a:latin typeface="Twinkl Cursive Unlooped Light" panose="02000000000000000000" pitchFamily="2" charset="0"/>
              </a:rPr>
              <a:t>Homework Expectations</a:t>
            </a:r>
            <a:endParaRPr lang="en-US" sz="5400" b="1" dirty="0">
              <a:solidFill>
                <a:schemeClr val="accent5">
                  <a:lumMod val="50000"/>
                </a:schemeClr>
              </a:solidFill>
              <a:effectLst>
                <a:outerShdw blurRad="38100" dist="38100" dir="2700000" algn="tl">
                  <a:srgbClr val="000000"/>
                </a:outerShdw>
              </a:effectLst>
              <a:latin typeface="Twinkl Cursive Unlooped Light" panose="02000000000000000000" pitchFamily="2" charset="0"/>
            </a:endParaRPr>
          </a:p>
        </p:txBody>
      </p:sp>
    </p:spTree>
    <p:extLst>
      <p:ext uri="{BB962C8B-B14F-4D97-AF65-F5344CB8AC3E}">
        <p14:creationId xmlns:p14="http://schemas.microsoft.com/office/powerpoint/2010/main" val="1016950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8" end="8"/>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9" end="9"/>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9A1D75CD-F9B2-5C6C-7CB3-9D44E1F0E79A}"/>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CB5656F5-58B4-4122-15EC-248D8FC99AEB}"/>
              </a:ext>
            </a:extLst>
          </p:cNvPr>
          <p:cNvSpPr/>
          <p:nvPr/>
        </p:nvSpPr>
        <p:spPr bwMode="auto">
          <a:xfrm>
            <a:off x="498376" y="404664"/>
            <a:ext cx="8147247" cy="6048672"/>
          </a:xfrm>
          <a:prstGeom prst="rect">
            <a:avLst/>
          </a:prstGeom>
          <a:solidFill>
            <a:schemeClr val="accent2"/>
          </a:solidFill>
          <a:ln w="12700" cap="flat"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indent="0" algn="ctr">
              <a:buFontTx/>
              <a:buNone/>
              <a:defRPr/>
            </a:pPr>
            <a:r>
              <a:rPr lang="en-GB" sz="5400" b="1" dirty="0">
                <a:solidFill>
                  <a:schemeClr val="accent5">
                    <a:lumMod val="50000"/>
                  </a:schemeClr>
                </a:solidFill>
                <a:effectLst>
                  <a:outerShdw blurRad="38100" dist="38100" dir="2700000" algn="tl">
                    <a:srgbClr val="000000"/>
                  </a:outerShdw>
                </a:effectLst>
                <a:latin typeface="Twinkl Cursive Unlooped Light" panose="02000000000000000000" pitchFamily="2" charset="0"/>
              </a:rPr>
              <a:t>Assessment</a:t>
            </a:r>
            <a:endParaRPr lang="en-GB" sz="5400" dirty="0">
              <a:latin typeface="Twinkl Cursive Unlooped Light" panose="02000000000000000000" pitchFamily="2" charset="0"/>
            </a:endParaRPr>
          </a:p>
          <a:p>
            <a:pPr marL="0" indent="0">
              <a:buFontTx/>
              <a:buNone/>
              <a:defRPr/>
            </a:pPr>
            <a:endParaRPr lang="en-GB" dirty="0">
              <a:latin typeface="Twinkl Cursive Unlooped Light" panose="02000000000000000000" pitchFamily="2" charset="0"/>
            </a:endParaRPr>
          </a:p>
          <a:p>
            <a:pPr marL="0" indent="0">
              <a:buFontTx/>
              <a:buNone/>
              <a:defRPr/>
            </a:pPr>
            <a:r>
              <a:rPr lang="en-GB" sz="2800" dirty="0">
                <a:latin typeface="Twinkl Cursive Unlooped Light" panose="02000000000000000000" pitchFamily="2" charset="0"/>
              </a:rPr>
              <a:t>Throughout the year mock SATS assessments will be carried out against the Year 6 curriculum.</a:t>
            </a:r>
          </a:p>
          <a:p>
            <a:pPr marL="0" indent="0">
              <a:buFontTx/>
              <a:buNone/>
              <a:defRPr/>
            </a:pPr>
            <a:r>
              <a:rPr lang="en-GB" sz="2800" dirty="0">
                <a:latin typeface="Twinkl Cursive Unlooped Light" panose="02000000000000000000" pitchFamily="2" charset="0"/>
              </a:rPr>
              <a:t>It is a legal requirement for all children to complete the Year 6 SATs in May, unless they are working out of Key Stage. </a:t>
            </a:r>
          </a:p>
          <a:p>
            <a:pPr marL="0" indent="0">
              <a:buFontTx/>
              <a:buNone/>
              <a:defRPr/>
            </a:pPr>
            <a:endParaRPr lang="en-GB" sz="2800" dirty="0">
              <a:latin typeface="Twinkl Cursive Unlooped Light" panose="02000000000000000000" pitchFamily="2" charset="0"/>
            </a:endParaRPr>
          </a:p>
          <a:p>
            <a:pPr marL="0" indent="0">
              <a:buFontTx/>
              <a:buNone/>
              <a:defRPr/>
            </a:pPr>
            <a:r>
              <a:rPr lang="en-GB" sz="2800" dirty="0">
                <a:latin typeface="Twinkl Cursive Unlooped Light" panose="02000000000000000000" pitchFamily="2" charset="0"/>
              </a:rPr>
              <a:t>Children will be assessed as: </a:t>
            </a:r>
          </a:p>
          <a:p>
            <a:pPr marL="457200" indent="-457200">
              <a:buClrTx/>
              <a:buFont typeface="Arial" panose="020B0604020202020204" pitchFamily="34" charset="0"/>
              <a:buChar char="•"/>
              <a:defRPr/>
            </a:pPr>
            <a:r>
              <a:rPr lang="en-GB" sz="2800" dirty="0">
                <a:latin typeface="Twinkl Cursive Unlooped Light" panose="02000000000000000000" pitchFamily="2" charset="0"/>
              </a:rPr>
              <a:t>Working below </a:t>
            </a:r>
          </a:p>
          <a:p>
            <a:pPr marL="457200" indent="-457200">
              <a:buClrTx/>
              <a:buFont typeface="Arial" panose="020B0604020202020204" pitchFamily="34" charset="0"/>
              <a:buChar char="•"/>
              <a:defRPr/>
            </a:pPr>
            <a:r>
              <a:rPr lang="en-GB" sz="2800" dirty="0">
                <a:latin typeface="Twinkl Cursive Unlooped Light" panose="02000000000000000000" pitchFamily="2" charset="0"/>
              </a:rPr>
              <a:t>Working towards</a:t>
            </a:r>
          </a:p>
          <a:p>
            <a:pPr marL="457200" indent="-457200">
              <a:buClrTx/>
              <a:buFont typeface="Arial" panose="020B0604020202020204" pitchFamily="34" charset="0"/>
              <a:buChar char="•"/>
              <a:defRPr/>
            </a:pPr>
            <a:r>
              <a:rPr lang="en-GB" sz="2800" dirty="0">
                <a:latin typeface="Twinkl Cursive Unlooped Light" panose="02000000000000000000" pitchFamily="2" charset="0"/>
              </a:rPr>
              <a:t>Expected or</a:t>
            </a:r>
          </a:p>
          <a:p>
            <a:pPr marL="457200" indent="-457200">
              <a:buClrTx/>
              <a:buFont typeface="Arial" panose="020B0604020202020204" pitchFamily="34" charset="0"/>
              <a:buChar char="•"/>
              <a:defRPr/>
            </a:pPr>
            <a:r>
              <a:rPr lang="en-GB" sz="2800" dirty="0">
                <a:latin typeface="Twinkl Cursive Unlooped Light" panose="02000000000000000000" pitchFamily="2" charset="0"/>
              </a:rPr>
              <a:t>Greater Depth.</a:t>
            </a:r>
          </a:p>
        </p:txBody>
      </p:sp>
    </p:spTree>
    <p:extLst>
      <p:ext uri="{BB962C8B-B14F-4D97-AF65-F5344CB8AC3E}">
        <p14:creationId xmlns:p14="http://schemas.microsoft.com/office/powerpoint/2010/main" val="36989694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A4B39092-445A-85CA-3E3D-FAFF4801F326}"/>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D7EDC930-31ED-04CF-D62A-C048A0F2EA73}"/>
              </a:ext>
            </a:extLst>
          </p:cNvPr>
          <p:cNvSpPr/>
          <p:nvPr/>
        </p:nvSpPr>
        <p:spPr bwMode="auto">
          <a:xfrm>
            <a:off x="457200" y="352636"/>
            <a:ext cx="8147247" cy="6065068"/>
          </a:xfrm>
          <a:prstGeom prst="rect">
            <a:avLst/>
          </a:prstGeom>
          <a:solidFill>
            <a:schemeClr val="tx2">
              <a:lumMod val="90000"/>
            </a:schemeClr>
          </a:solidFill>
          <a:ln w="12700" cap="flat"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dirty="0">
              <a:ln>
                <a:noFill/>
              </a:ln>
              <a:solidFill>
                <a:schemeClr val="tx1"/>
              </a:solidFill>
              <a:effectLst/>
              <a:latin typeface="Arial" charset="0"/>
            </a:endParaRPr>
          </a:p>
        </p:txBody>
      </p:sp>
      <p:sp>
        <p:nvSpPr>
          <p:cNvPr id="84994" name="Rectangle 2">
            <a:extLst>
              <a:ext uri="{FF2B5EF4-FFF2-40B4-BE49-F238E27FC236}">
                <a16:creationId xmlns:a16="http://schemas.microsoft.com/office/drawing/2014/main" id="{2DAF506D-3776-E8E2-1858-A8C3666DFC27}"/>
              </a:ext>
            </a:extLst>
          </p:cNvPr>
          <p:cNvSpPr>
            <a:spLocks noGrp="1" noChangeArrowheads="1"/>
          </p:cNvSpPr>
          <p:nvPr>
            <p:ph type="title"/>
          </p:nvPr>
        </p:nvSpPr>
        <p:spPr>
          <a:xfrm>
            <a:off x="107504" y="198893"/>
            <a:ext cx="8928991" cy="1143000"/>
          </a:xfrm>
          <a:solidFill>
            <a:schemeClr val="accent2"/>
          </a:solidFill>
        </p:spPr>
        <p:txBody>
          <a:bodyPr/>
          <a:lstStyle/>
          <a:p>
            <a:pPr eaLnBrk="1" hangingPunct="1">
              <a:defRPr/>
            </a:pPr>
            <a:r>
              <a:rPr lang="en-GB" b="1" dirty="0">
                <a:solidFill>
                  <a:schemeClr val="accent5">
                    <a:lumMod val="50000"/>
                  </a:schemeClr>
                </a:solidFill>
                <a:effectLst>
                  <a:outerShdw blurRad="38100" dist="38100" dir="2700000" algn="tl">
                    <a:srgbClr val="000000"/>
                  </a:outerShdw>
                </a:effectLst>
                <a:latin typeface="Twinkl Cursive Unlooped Light" panose="02000000000000000000" pitchFamily="2" charset="0"/>
              </a:rPr>
              <a:t>Dates</a:t>
            </a:r>
            <a:endParaRPr lang="en-US" b="1" dirty="0">
              <a:solidFill>
                <a:schemeClr val="accent5">
                  <a:lumMod val="50000"/>
                </a:schemeClr>
              </a:solidFill>
              <a:effectLst>
                <a:outerShdw blurRad="38100" dist="38100" dir="2700000" algn="tl">
                  <a:srgbClr val="000000"/>
                </a:outerShdw>
              </a:effectLst>
              <a:latin typeface="Twinkl Cursive Unlooped Light" panose="02000000000000000000" pitchFamily="2" charset="0"/>
            </a:endParaRPr>
          </a:p>
        </p:txBody>
      </p:sp>
      <p:sp>
        <p:nvSpPr>
          <p:cNvPr id="7171" name="Rectangle 3">
            <a:extLst>
              <a:ext uri="{FF2B5EF4-FFF2-40B4-BE49-F238E27FC236}">
                <a16:creationId xmlns:a16="http://schemas.microsoft.com/office/drawing/2014/main" id="{7BFA7FDE-0901-791F-3363-706812D61AC4}"/>
              </a:ext>
            </a:extLst>
          </p:cNvPr>
          <p:cNvSpPr>
            <a:spLocks noGrp="1" noChangeArrowheads="1"/>
          </p:cNvSpPr>
          <p:nvPr>
            <p:ph type="body" idx="1"/>
          </p:nvPr>
        </p:nvSpPr>
        <p:spPr>
          <a:xfrm>
            <a:off x="107503" y="1268760"/>
            <a:ext cx="8928991" cy="5236604"/>
          </a:xfrm>
          <a:solidFill>
            <a:schemeClr val="accent2"/>
          </a:solidFill>
        </p:spPr>
        <p:txBody>
          <a:bodyPr/>
          <a:lstStyle/>
          <a:p>
            <a:pPr eaLnBrk="1" hangingPunct="1">
              <a:lnSpc>
                <a:spcPct val="90000"/>
              </a:lnSpc>
              <a:buClr>
                <a:schemeClr val="tx1"/>
              </a:buClr>
            </a:pPr>
            <a:r>
              <a:rPr lang="en-GB" altLang="en-US" sz="2000" dirty="0">
                <a:latin typeface="Twinkl Cursive Unlooped Light" panose="02000000000000000000" pitchFamily="2" charset="0"/>
              </a:rPr>
              <a:t>Applying for Secondary School- Applications </a:t>
            </a:r>
            <a:r>
              <a:rPr lang="en-US" altLang="en-US" sz="2000" dirty="0">
                <a:latin typeface="Twinkl Cursive Unlooped Light" panose="02000000000000000000" pitchFamily="2" charset="0"/>
              </a:rPr>
              <a:t>are open. Apply by Monday 2 				  November 2026.</a:t>
            </a:r>
            <a:r>
              <a:rPr lang="en-GB" altLang="en-US" sz="2000" dirty="0">
                <a:latin typeface="Twinkl Cursive Unlooped Light" panose="02000000000000000000" pitchFamily="2" charset="0"/>
              </a:rPr>
              <a:t> </a:t>
            </a:r>
          </a:p>
          <a:p>
            <a:pPr eaLnBrk="1" hangingPunct="1">
              <a:lnSpc>
                <a:spcPct val="90000"/>
              </a:lnSpc>
              <a:buClr>
                <a:schemeClr val="tx1"/>
              </a:buClr>
            </a:pPr>
            <a:r>
              <a:rPr lang="en-GB" altLang="en-US" sz="2000" dirty="0">
                <a:latin typeface="Twinkl Cursive Unlooped Light" panose="02000000000000000000" pitchFamily="2" charset="0"/>
              </a:rPr>
              <a:t>Kent Test Results Day		- Thursday, 15 October 2026   	 </a:t>
            </a:r>
          </a:p>
          <a:p>
            <a:pPr eaLnBrk="1" hangingPunct="1">
              <a:lnSpc>
                <a:spcPct val="90000"/>
              </a:lnSpc>
              <a:buClr>
                <a:schemeClr val="tx1"/>
              </a:buClr>
            </a:pPr>
            <a:r>
              <a:rPr lang="en-GB" altLang="en-US" sz="2000" dirty="0">
                <a:latin typeface="Twinkl Cursive Unlooped Light" panose="02000000000000000000" pitchFamily="2" charset="0"/>
              </a:rPr>
              <a:t>Secondary Offer Day		- Monday 1 March 2027 	   </a:t>
            </a:r>
          </a:p>
          <a:p>
            <a:pPr eaLnBrk="1" hangingPunct="1">
              <a:lnSpc>
                <a:spcPct val="90000"/>
              </a:lnSpc>
              <a:buClr>
                <a:schemeClr val="tx1"/>
              </a:buClr>
            </a:pPr>
            <a:r>
              <a:rPr lang="en-GB" altLang="en-US" sz="2000" dirty="0">
                <a:latin typeface="Twinkl Cursive Unlooped Light" panose="02000000000000000000" pitchFamily="2" charset="0"/>
              </a:rPr>
              <a:t>Year 6 National Tests (SATs)	- </a:t>
            </a:r>
            <a:r>
              <a:rPr lang="en-US" altLang="en-US" sz="2000" dirty="0">
                <a:latin typeface="Twinkl Cursive Unlooped Light" panose="02000000000000000000" pitchFamily="2" charset="0"/>
              </a:rPr>
              <a:t>Monday 10 to Thursday 13 May 2027.</a:t>
            </a:r>
            <a:endParaRPr lang="en-GB" altLang="en-US" sz="2000" dirty="0">
              <a:latin typeface="Twinkl Cursive Unlooped Light" panose="02000000000000000000" pitchFamily="2" charset="0"/>
            </a:endParaRPr>
          </a:p>
          <a:p>
            <a:pPr eaLnBrk="1" hangingPunct="1">
              <a:lnSpc>
                <a:spcPct val="90000"/>
              </a:lnSpc>
              <a:buClr>
                <a:schemeClr val="tx1"/>
              </a:buClr>
            </a:pPr>
            <a:r>
              <a:rPr lang="en-GB" altLang="en-US" sz="2000" dirty="0">
                <a:latin typeface="Twinkl Cursive Unlooped Light" panose="02000000000000000000" pitchFamily="2" charset="0"/>
              </a:rPr>
              <a:t>Year 6 Residential		- </a:t>
            </a:r>
            <a:r>
              <a:rPr lang="en-US" altLang="en-US" sz="2000" dirty="0">
                <a:latin typeface="Twinkl Cursive Unlooped Light" panose="02000000000000000000" pitchFamily="2" charset="0"/>
              </a:rPr>
              <a:t>Wednesday 19th - Friday 21st May</a:t>
            </a:r>
            <a:r>
              <a:rPr lang="en-GB" altLang="en-US" sz="2000" dirty="0">
                <a:latin typeface="Twinkl Cursive Unlooped Light" panose="02000000000000000000" pitchFamily="2" charset="0"/>
              </a:rPr>
              <a:t>	   </a:t>
            </a:r>
          </a:p>
          <a:p>
            <a:pPr eaLnBrk="1" hangingPunct="1">
              <a:lnSpc>
                <a:spcPct val="90000"/>
              </a:lnSpc>
              <a:buClr>
                <a:schemeClr val="tx1"/>
              </a:buClr>
            </a:pPr>
            <a:r>
              <a:rPr lang="en-US" altLang="en-US" sz="2000" dirty="0">
                <a:latin typeface="Twinkl Cursive Unlooped Light" panose="02000000000000000000" pitchFamily="2" charset="0"/>
              </a:rPr>
              <a:t>Thursday 1st July		- Transition Day</a:t>
            </a:r>
          </a:p>
          <a:p>
            <a:pPr eaLnBrk="1" hangingPunct="1">
              <a:lnSpc>
                <a:spcPct val="90000"/>
              </a:lnSpc>
              <a:buClr>
                <a:schemeClr val="tx1"/>
              </a:buClr>
            </a:pPr>
            <a:r>
              <a:rPr lang="en-US" altLang="en-US" sz="2000" dirty="0">
                <a:latin typeface="Twinkl Cursive Unlooped Light" panose="02000000000000000000" pitchFamily="2" charset="0"/>
              </a:rPr>
              <a:t>Give back to the school day! 	- Friday 2nd July</a:t>
            </a:r>
          </a:p>
          <a:p>
            <a:pPr eaLnBrk="1" hangingPunct="1">
              <a:lnSpc>
                <a:spcPct val="90000"/>
              </a:lnSpc>
              <a:buClr>
                <a:schemeClr val="tx1"/>
              </a:buClr>
            </a:pPr>
            <a:endParaRPr lang="en-US" altLang="en-US" sz="2000" b="1" dirty="0">
              <a:latin typeface="Twinkl Cursive Unlooped Light" panose="02000000000000000000" pitchFamily="2" charset="0"/>
            </a:endParaRPr>
          </a:p>
          <a:p>
            <a:pPr eaLnBrk="1" hangingPunct="1">
              <a:lnSpc>
                <a:spcPct val="90000"/>
              </a:lnSpc>
              <a:buClr>
                <a:schemeClr val="tx1"/>
              </a:buClr>
            </a:pPr>
            <a:r>
              <a:rPr lang="en-US" altLang="en-US" sz="2000" b="1" dirty="0">
                <a:latin typeface="Twinkl Cursive Unlooped Light" panose="02000000000000000000" pitchFamily="2" charset="0"/>
              </a:rPr>
              <a:t>Year 6 Production</a:t>
            </a:r>
            <a:r>
              <a:rPr lang="en-US" altLang="en-US" sz="2000" dirty="0">
                <a:latin typeface="Twinkl Cursive Unlooped Light" panose="02000000000000000000" pitchFamily="2" charset="0"/>
              </a:rPr>
              <a:t>: </a:t>
            </a:r>
          </a:p>
          <a:p>
            <a:pPr eaLnBrk="1" hangingPunct="1">
              <a:lnSpc>
                <a:spcPct val="90000"/>
              </a:lnSpc>
              <a:buClr>
                <a:schemeClr val="tx1"/>
              </a:buClr>
            </a:pPr>
            <a:r>
              <a:rPr lang="en-US" altLang="en-US" sz="2000" dirty="0">
                <a:latin typeface="Twinkl Cursive Unlooped Light" panose="02000000000000000000" pitchFamily="2" charset="0"/>
              </a:rPr>
              <a:t>Thursday 15th July: Year 6 Production to Parents/Carers 9am </a:t>
            </a:r>
          </a:p>
          <a:p>
            <a:pPr eaLnBrk="1" hangingPunct="1">
              <a:lnSpc>
                <a:spcPct val="90000"/>
              </a:lnSpc>
              <a:buClr>
                <a:schemeClr val="tx1"/>
              </a:buClr>
            </a:pPr>
            <a:r>
              <a:rPr lang="en-US" altLang="en-US" sz="2000" dirty="0">
                <a:latin typeface="Twinkl Cursive Unlooped Light" panose="02000000000000000000" pitchFamily="2" charset="0"/>
              </a:rPr>
              <a:t>Friday 16th July: Year 6 Production to Parents/Carers 9am </a:t>
            </a:r>
          </a:p>
          <a:p>
            <a:pPr eaLnBrk="1" hangingPunct="1">
              <a:lnSpc>
                <a:spcPct val="90000"/>
              </a:lnSpc>
              <a:buClr>
                <a:schemeClr val="tx1"/>
              </a:buClr>
            </a:pPr>
            <a:endParaRPr lang="en-US" altLang="en-US" sz="2000" dirty="0">
              <a:latin typeface="Twinkl Cursive Unlooped Light" panose="02000000000000000000" pitchFamily="2" charset="0"/>
            </a:endParaRPr>
          </a:p>
          <a:p>
            <a:pPr eaLnBrk="1" hangingPunct="1">
              <a:lnSpc>
                <a:spcPct val="90000"/>
              </a:lnSpc>
              <a:buClr>
                <a:schemeClr val="tx1"/>
              </a:buClr>
            </a:pPr>
            <a:r>
              <a:rPr lang="en-US" altLang="en-US" sz="2000" b="1" dirty="0">
                <a:latin typeface="Twinkl Cursive Unlooped Light" panose="02000000000000000000" pitchFamily="2" charset="0"/>
              </a:rPr>
              <a:t>Year 6 Parent Picnic and Leavers Service </a:t>
            </a:r>
            <a:r>
              <a:rPr lang="en-US" altLang="en-US" sz="2000" dirty="0">
                <a:latin typeface="Twinkl Cursive Unlooped Light" panose="02000000000000000000" pitchFamily="2" charset="0"/>
              </a:rPr>
              <a:t>- Tuesday 20th July from 1.30pm. </a:t>
            </a:r>
          </a:p>
          <a:p>
            <a:pPr marL="0" indent="0" eaLnBrk="1" hangingPunct="1">
              <a:lnSpc>
                <a:spcPct val="90000"/>
              </a:lnSpc>
              <a:buFontTx/>
              <a:buNone/>
            </a:pPr>
            <a:endParaRPr lang="en-US" altLang="en-US" sz="2000" dirty="0">
              <a:latin typeface="Twinkl Cursive Unlooped Light" panose="02000000000000000000" pitchFamily="2" charset="0"/>
            </a:endParaRPr>
          </a:p>
          <a:p>
            <a:pPr marL="0" indent="0" eaLnBrk="1" hangingPunct="1">
              <a:lnSpc>
                <a:spcPct val="90000"/>
              </a:lnSpc>
              <a:buFontTx/>
              <a:buNone/>
            </a:pPr>
            <a:endParaRPr lang="en-US" altLang="en-US" sz="2000" dirty="0">
              <a:latin typeface="Twinkl Cursive Unlooped Light" panose="02000000000000000000" pitchFamily="2" charset="0"/>
            </a:endParaRPr>
          </a:p>
        </p:txBody>
      </p:sp>
    </p:spTree>
    <p:extLst>
      <p:ext uri="{BB962C8B-B14F-4D97-AF65-F5344CB8AC3E}">
        <p14:creationId xmlns:p14="http://schemas.microsoft.com/office/powerpoint/2010/main" val="24002621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0AB2E7B-2CF8-106C-796A-BA7CED171A74}"/>
              </a:ext>
            </a:extLst>
          </p:cNvPr>
          <p:cNvSpPr/>
          <p:nvPr/>
        </p:nvSpPr>
        <p:spPr bwMode="auto">
          <a:xfrm>
            <a:off x="1763688" y="764704"/>
            <a:ext cx="5616624" cy="1079500"/>
          </a:xfrm>
          <a:prstGeom prst="rect">
            <a:avLst/>
          </a:prstGeom>
          <a:solidFill>
            <a:schemeClr val="accent2"/>
          </a:solidFill>
          <a:ln w="12700" cap="flat"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Arial" charset="0"/>
            </a:endParaRPr>
          </a:p>
        </p:txBody>
      </p:sp>
      <p:sp>
        <p:nvSpPr>
          <p:cNvPr id="20482" name="Rectangle 3">
            <a:extLst>
              <a:ext uri="{FF2B5EF4-FFF2-40B4-BE49-F238E27FC236}">
                <a16:creationId xmlns:a16="http://schemas.microsoft.com/office/drawing/2014/main" id="{7D1C0D6F-9B36-CECD-1B8C-2D39648ABAE0}"/>
              </a:ext>
            </a:extLst>
          </p:cNvPr>
          <p:cNvSpPr>
            <a:spLocks noGrp="1" noChangeArrowheads="1"/>
          </p:cNvSpPr>
          <p:nvPr>
            <p:ph type="body" idx="1"/>
          </p:nvPr>
        </p:nvSpPr>
        <p:spPr>
          <a:xfrm>
            <a:off x="611560" y="836712"/>
            <a:ext cx="8229600" cy="1317625"/>
          </a:xfrm>
        </p:spPr>
        <p:txBody>
          <a:bodyPr/>
          <a:lstStyle/>
          <a:p>
            <a:pPr algn="ctr" eaLnBrk="1" hangingPunct="1">
              <a:buFontTx/>
              <a:buNone/>
            </a:pPr>
            <a:r>
              <a:rPr lang="en-GB" altLang="en-US" sz="5400" b="1" dirty="0">
                <a:solidFill>
                  <a:srgbClr val="0033CC"/>
                </a:solidFill>
                <a:latin typeface="Twinkl Cursive Unlooped Light" panose="02000000000000000000" pitchFamily="2" charset="0"/>
              </a:rPr>
              <a:t>Any Questions?</a:t>
            </a:r>
          </a:p>
        </p:txBody>
      </p:sp>
      <p:pic>
        <p:nvPicPr>
          <p:cNvPr id="4" name="Picture 3" descr="A blue circle with a white question mark&#10;&#10;AI-generated content may be incorrect.">
            <a:extLst>
              <a:ext uri="{FF2B5EF4-FFF2-40B4-BE49-F238E27FC236}">
                <a16:creationId xmlns:a16="http://schemas.microsoft.com/office/drawing/2014/main" id="{9BB0797D-8D29-C7A7-5BC9-C9A0EA89F6B9}"/>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2627784" y="2226345"/>
            <a:ext cx="4295956" cy="4292376"/>
          </a:xfrm>
          <a:prstGeom prst="rect">
            <a:avLst/>
          </a:prstGeom>
        </p:spPr>
      </p:pic>
    </p:spTree>
  </p:cSld>
  <p:clrMapOvr>
    <a:masterClrMapping/>
  </p:clrMapOvr>
  <p:transition/>
</p:sld>
</file>

<file path=ppt/theme/theme1.xml><?xml version="1.0" encoding="utf-8"?>
<a:theme xmlns:a="http://schemas.openxmlformats.org/drawingml/2006/main" name="Mountain Top">
  <a:themeElements>
    <a:clrScheme name="Mountain Top 9">
      <a:dk1>
        <a:srgbClr val="000000"/>
      </a:dk1>
      <a:lt1>
        <a:srgbClr val="FFFFFF"/>
      </a:lt1>
      <a:dk2>
        <a:srgbClr val="FFFFAF"/>
      </a:dk2>
      <a:lt2>
        <a:srgbClr val="676597"/>
      </a:lt2>
      <a:accent1>
        <a:srgbClr val="66CCFF"/>
      </a:accent1>
      <a:accent2>
        <a:srgbClr val="CCECFF"/>
      </a:accent2>
      <a:accent3>
        <a:srgbClr val="FFFFFF"/>
      </a:accent3>
      <a:accent4>
        <a:srgbClr val="000000"/>
      </a:accent4>
      <a:accent5>
        <a:srgbClr val="B8E2FF"/>
      </a:accent5>
      <a:accent6>
        <a:srgbClr val="B9D6E7"/>
      </a:accent6>
      <a:hlink>
        <a:srgbClr val="6600CC"/>
      </a:hlink>
      <a:folHlink>
        <a:srgbClr val="008080"/>
      </a:folHlink>
    </a:clrScheme>
    <a:fontScheme name="Mountain Top">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1800" b="0" i="0" u="none" strike="noStrike" cap="none" normalizeH="0" baseline="0" smtClean="0">
            <a:ln>
              <a:noFill/>
            </a:ln>
            <a:solidFill>
              <a:schemeClr val="tx1"/>
            </a:solidFill>
            <a:effectLst/>
            <a:latin typeface="Arial" charset="0"/>
          </a:defRPr>
        </a:defPPr>
      </a:lstStyle>
    </a:lnDef>
  </a:objectDefaults>
  <a:extraClrSchemeLst>
    <a:extraClrScheme>
      <a:clrScheme name="Mountain Top 1">
        <a:dk1>
          <a:srgbClr val="4C3A1C"/>
        </a:dk1>
        <a:lt1>
          <a:srgbClr val="FFFFFF"/>
        </a:lt1>
        <a:dk2>
          <a:srgbClr val="993300"/>
        </a:dk2>
        <a:lt2>
          <a:srgbClr val="CCAA00"/>
        </a:lt2>
        <a:accent1>
          <a:srgbClr val="FF3300"/>
        </a:accent1>
        <a:accent2>
          <a:srgbClr val="9E6600"/>
        </a:accent2>
        <a:accent3>
          <a:srgbClr val="CAADAA"/>
        </a:accent3>
        <a:accent4>
          <a:srgbClr val="DADADA"/>
        </a:accent4>
        <a:accent5>
          <a:srgbClr val="FFADAA"/>
        </a:accent5>
        <a:accent6>
          <a:srgbClr val="8F5C00"/>
        </a:accent6>
        <a:hlink>
          <a:srgbClr val="FFCC00"/>
        </a:hlink>
        <a:folHlink>
          <a:srgbClr val="F7DC97"/>
        </a:folHlink>
      </a:clrScheme>
      <a:clrMap bg1="dk2" tx1="lt1" bg2="dk1" tx2="lt2" accent1="accent1" accent2="accent2" accent3="accent3" accent4="accent4" accent5="accent5" accent6="accent6" hlink="hlink" folHlink="folHlink"/>
    </a:extraClrScheme>
    <a:extraClrScheme>
      <a:clrScheme name="Mountain Top 2">
        <a:dk1>
          <a:srgbClr val="3D0058"/>
        </a:dk1>
        <a:lt1>
          <a:srgbClr val="FFFFFF"/>
        </a:lt1>
        <a:dk2>
          <a:srgbClr val="9188B0"/>
        </a:dk2>
        <a:lt2>
          <a:srgbClr val="DDE0DC"/>
        </a:lt2>
        <a:accent1>
          <a:srgbClr val="FFCC00"/>
        </a:accent1>
        <a:accent2>
          <a:srgbClr val="4C3D78"/>
        </a:accent2>
        <a:accent3>
          <a:srgbClr val="C7C3D4"/>
        </a:accent3>
        <a:accent4>
          <a:srgbClr val="DADADA"/>
        </a:accent4>
        <a:accent5>
          <a:srgbClr val="FFE2AA"/>
        </a:accent5>
        <a:accent6>
          <a:srgbClr val="44366C"/>
        </a:accent6>
        <a:hlink>
          <a:srgbClr val="743D78"/>
        </a:hlink>
        <a:folHlink>
          <a:srgbClr val="CC9900"/>
        </a:folHlink>
      </a:clrScheme>
      <a:clrMap bg1="dk2" tx1="lt1" bg2="dk1" tx2="lt2" accent1="accent1" accent2="accent2" accent3="accent3" accent4="accent4" accent5="accent5" accent6="accent6" hlink="hlink" folHlink="folHlink"/>
    </a:extraClrScheme>
    <a:extraClrScheme>
      <a:clrScheme name="Mountain Top 3">
        <a:dk1>
          <a:srgbClr val="10104C"/>
        </a:dk1>
        <a:lt1>
          <a:srgbClr val="FFFFFF"/>
        </a:lt1>
        <a:dk2>
          <a:srgbClr val="003366"/>
        </a:dk2>
        <a:lt2>
          <a:srgbClr val="C6CCD4"/>
        </a:lt2>
        <a:accent1>
          <a:srgbClr val="33CCFF"/>
        </a:accent1>
        <a:accent2>
          <a:srgbClr val="5B5B8D"/>
        </a:accent2>
        <a:accent3>
          <a:srgbClr val="AAADB8"/>
        </a:accent3>
        <a:accent4>
          <a:srgbClr val="DADADA"/>
        </a:accent4>
        <a:accent5>
          <a:srgbClr val="ADE2FF"/>
        </a:accent5>
        <a:accent6>
          <a:srgbClr val="52527F"/>
        </a:accent6>
        <a:hlink>
          <a:srgbClr val="4529AB"/>
        </a:hlink>
        <a:folHlink>
          <a:srgbClr val="00CC99"/>
        </a:folHlink>
      </a:clrScheme>
      <a:clrMap bg1="dk2" tx1="lt1" bg2="dk1" tx2="lt2" accent1="accent1" accent2="accent2" accent3="accent3" accent4="accent4" accent5="accent5" accent6="accent6" hlink="hlink" folHlink="folHlink"/>
    </a:extraClrScheme>
    <a:extraClrScheme>
      <a:clrScheme name="Mountain Top 4">
        <a:dk1>
          <a:srgbClr val="B0C8CA"/>
        </a:dk1>
        <a:lt1>
          <a:srgbClr val="FFFFFF"/>
        </a:lt1>
        <a:dk2>
          <a:srgbClr val="000099"/>
        </a:dk2>
        <a:lt2>
          <a:srgbClr val="FFFFFF"/>
        </a:lt2>
        <a:accent1>
          <a:srgbClr val="89C4FF"/>
        </a:accent1>
        <a:accent2>
          <a:srgbClr val="00008C"/>
        </a:accent2>
        <a:accent3>
          <a:srgbClr val="AAAACA"/>
        </a:accent3>
        <a:accent4>
          <a:srgbClr val="DADADA"/>
        </a:accent4>
        <a:accent5>
          <a:srgbClr val="C4DEFF"/>
        </a:accent5>
        <a:accent6>
          <a:srgbClr val="00007E"/>
        </a:accent6>
        <a:hlink>
          <a:srgbClr val="6666FF"/>
        </a:hlink>
        <a:folHlink>
          <a:srgbClr val="C0C0C0"/>
        </a:folHlink>
      </a:clrScheme>
      <a:clrMap bg1="dk2" tx1="lt1" bg2="dk1" tx2="lt2" accent1="accent1" accent2="accent2" accent3="accent3" accent4="accent4" accent5="accent5" accent6="accent6" hlink="hlink" folHlink="folHlink"/>
    </a:extraClrScheme>
    <a:extraClrScheme>
      <a:clrScheme name="Mountain Top 5">
        <a:dk1>
          <a:srgbClr val="463416"/>
        </a:dk1>
        <a:lt1>
          <a:srgbClr val="FFFFFF"/>
        </a:lt1>
        <a:dk2>
          <a:srgbClr val="003399"/>
        </a:dk2>
        <a:lt2>
          <a:srgbClr val="E3E3FF"/>
        </a:lt2>
        <a:accent1>
          <a:srgbClr val="3399FF"/>
        </a:accent1>
        <a:accent2>
          <a:srgbClr val="33CCCC"/>
        </a:accent2>
        <a:accent3>
          <a:srgbClr val="AAADCA"/>
        </a:accent3>
        <a:accent4>
          <a:srgbClr val="DADADA"/>
        </a:accent4>
        <a:accent5>
          <a:srgbClr val="ADCAFF"/>
        </a:accent5>
        <a:accent6>
          <a:srgbClr val="2DB9B9"/>
        </a:accent6>
        <a:hlink>
          <a:srgbClr val="00FFCC"/>
        </a:hlink>
        <a:folHlink>
          <a:srgbClr val="808000"/>
        </a:folHlink>
      </a:clrScheme>
      <a:clrMap bg1="dk2" tx1="lt1" bg2="dk1" tx2="lt2" accent1="accent1" accent2="accent2" accent3="accent3" accent4="accent4" accent5="accent5" accent6="accent6" hlink="hlink" folHlink="folHlink"/>
    </a:extraClrScheme>
    <a:extraClrScheme>
      <a:clrScheme name="Mountain Top 6">
        <a:dk1>
          <a:srgbClr val="809296"/>
        </a:dk1>
        <a:lt1>
          <a:srgbClr val="FFFFFF"/>
        </a:lt1>
        <a:dk2>
          <a:srgbClr val="6699FF"/>
        </a:dk2>
        <a:lt2>
          <a:srgbClr val="B3EDFF"/>
        </a:lt2>
        <a:accent1>
          <a:srgbClr val="FF9933"/>
        </a:accent1>
        <a:accent2>
          <a:srgbClr val="FFAA99"/>
        </a:accent2>
        <a:accent3>
          <a:srgbClr val="B8CAFF"/>
        </a:accent3>
        <a:accent4>
          <a:srgbClr val="DADADA"/>
        </a:accent4>
        <a:accent5>
          <a:srgbClr val="FFCAAD"/>
        </a:accent5>
        <a:accent6>
          <a:srgbClr val="E79A8A"/>
        </a:accent6>
        <a:hlink>
          <a:srgbClr val="FFCFAB"/>
        </a:hlink>
        <a:folHlink>
          <a:srgbClr val="CC9900"/>
        </a:folHlink>
      </a:clrScheme>
      <a:clrMap bg1="dk2" tx1="lt1" bg2="dk1" tx2="lt2" accent1="accent1" accent2="accent2" accent3="accent3" accent4="accent4" accent5="accent5" accent6="accent6" hlink="hlink" folHlink="folHlink"/>
    </a:extraClrScheme>
    <a:extraClrScheme>
      <a:clrScheme name="Mountain Top 7">
        <a:dk1>
          <a:srgbClr val="006666"/>
        </a:dk1>
        <a:lt1>
          <a:srgbClr val="FFFFFF"/>
        </a:lt1>
        <a:dk2>
          <a:srgbClr val="85D1E3"/>
        </a:dk2>
        <a:lt2>
          <a:srgbClr val="CCFFFF"/>
        </a:lt2>
        <a:accent1>
          <a:srgbClr val="FFCC00"/>
        </a:accent1>
        <a:accent2>
          <a:srgbClr val="00CC99"/>
        </a:accent2>
        <a:accent3>
          <a:srgbClr val="C2E5EF"/>
        </a:accent3>
        <a:accent4>
          <a:srgbClr val="DADADA"/>
        </a:accent4>
        <a:accent5>
          <a:srgbClr val="FFE2AA"/>
        </a:accent5>
        <a:accent6>
          <a:srgbClr val="00B98A"/>
        </a:accent6>
        <a:hlink>
          <a:srgbClr val="0099FF"/>
        </a:hlink>
        <a:folHlink>
          <a:srgbClr val="6600CC"/>
        </a:folHlink>
      </a:clrScheme>
      <a:clrMap bg1="dk2" tx1="lt1" bg2="dk1" tx2="lt2" accent1="accent1" accent2="accent2" accent3="accent3" accent4="accent4" accent5="accent5" accent6="accent6" hlink="hlink" folHlink="folHlink"/>
    </a:extraClrScheme>
    <a:extraClrScheme>
      <a:clrScheme name="Mountain Top 8">
        <a:dk1>
          <a:srgbClr val="404B3D"/>
        </a:dk1>
        <a:lt1>
          <a:srgbClr val="FFFFFF"/>
        </a:lt1>
        <a:dk2>
          <a:srgbClr val="A7A491"/>
        </a:dk2>
        <a:lt2>
          <a:srgbClr val="CCD0CA"/>
        </a:lt2>
        <a:accent1>
          <a:srgbClr val="33CCCC"/>
        </a:accent1>
        <a:accent2>
          <a:srgbClr val="004E4C"/>
        </a:accent2>
        <a:accent3>
          <a:srgbClr val="D0CFC7"/>
        </a:accent3>
        <a:accent4>
          <a:srgbClr val="DADADA"/>
        </a:accent4>
        <a:accent5>
          <a:srgbClr val="ADE2E2"/>
        </a:accent5>
        <a:accent6>
          <a:srgbClr val="004644"/>
        </a:accent6>
        <a:hlink>
          <a:srgbClr val="477781"/>
        </a:hlink>
        <a:folHlink>
          <a:srgbClr val="85CC74"/>
        </a:folHlink>
      </a:clrScheme>
      <a:clrMap bg1="dk2" tx1="lt1" bg2="dk1" tx2="lt2" accent1="accent1" accent2="accent2" accent3="accent3" accent4="accent4" accent5="accent5" accent6="accent6" hlink="hlink" folHlink="folHlink"/>
    </a:extraClrScheme>
    <a:extraClrScheme>
      <a:clrScheme name="Mountain Top 9">
        <a:dk1>
          <a:srgbClr val="000000"/>
        </a:dk1>
        <a:lt1>
          <a:srgbClr val="FFFFFF"/>
        </a:lt1>
        <a:dk2>
          <a:srgbClr val="FFFFAF"/>
        </a:dk2>
        <a:lt2>
          <a:srgbClr val="676597"/>
        </a:lt2>
        <a:accent1>
          <a:srgbClr val="66CCFF"/>
        </a:accent1>
        <a:accent2>
          <a:srgbClr val="CCECFF"/>
        </a:accent2>
        <a:accent3>
          <a:srgbClr val="FFFFFF"/>
        </a:accent3>
        <a:accent4>
          <a:srgbClr val="000000"/>
        </a:accent4>
        <a:accent5>
          <a:srgbClr val="B8E2FF"/>
        </a:accent5>
        <a:accent6>
          <a:srgbClr val="B9D6E7"/>
        </a:accent6>
        <a:hlink>
          <a:srgbClr val="6600CC"/>
        </a:hlink>
        <a:folHlink>
          <a:srgbClr val="00808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04175A35DF7D04EAC0B92E111CB0D43" ma:contentTypeVersion="17" ma:contentTypeDescription="Create a new document." ma:contentTypeScope="" ma:versionID="9e60c1a60208bda0ecf22d71e33b8855">
  <xsd:schema xmlns:xsd="http://www.w3.org/2001/XMLSchema" xmlns:xs="http://www.w3.org/2001/XMLSchema" xmlns:p="http://schemas.microsoft.com/office/2006/metadata/properties" xmlns:ns2="82194d8b-2235-4833-b47b-09f4692d7811" xmlns:ns3="bbe47ecb-7f67-4e6c-90cd-2b28f78ae2ba" targetNamespace="http://schemas.microsoft.com/office/2006/metadata/properties" ma:root="true" ma:fieldsID="d81d0230a257ea4919e204ca71bdcd69" ns2:_="" ns3:_="">
    <xsd:import namespace="82194d8b-2235-4833-b47b-09f4692d7811"/>
    <xsd:import namespace="bbe47ecb-7f67-4e6c-90cd-2b28f78ae2ba"/>
    <xsd:element name="properties">
      <xsd:complexType>
        <xsd:sequence>
          <xsd:element name="documentManagement">
            <xsd:complexType>
              <xsd:all>
                <xsd:element ref="ns2:CloudMigratorOriginId" minOccurs="0"/>
                <xsd:element ref="ns2:FileHash" minOccurs="0"/>
                <xsd:element ref="ns2:CloudMigratorVersion" minOccurs="0"/>
                <xsd:element ref="ns2:UniqueSourceRef" minOccurs="0"/>
                <xsd:element ref="ns2:MediaServiceMetadata" minOccurs="0"/>
                <xsd:element ref="ns2:MediaServiceFastMetadata" minOccurs="0"/>
                <xsd:element ref="ns2:MediaServiceSearchProperties" minOccurs="0"/>
                <xsd:element ref="ns2:MediaServiceBillingMetadata"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Loca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2194d8b-2235-4833-b47b-09f4692d7811" elementFormDefault="qualified">
    <xsd:import namespace="http://schemas.microsoft.com/office/2006/documentManagement/types"/>
    <xsd:import namespace="http://schemas.microsoft.com/office/infopath/2007/PartnerControls"/>
    <xsd:element name="CloudMigratorOriginId" ma:index="8" nillable="true" ma:displayName="CloudMigratorOriginId" ma:description="" ma:internalName="CloudMigratorOriginId">
      <xsd:simpleType>
        <xsd:restriction base="dms:Note">
          <xsd:maxLength value="255"/>
        </xsd:restriction>
      </xsd:simpleType>
    </xsd:element>
    <xsd:element name="FileHash" ma:index="9" nillable="true" ma:displayName="FileHash" ma:description="" ma:internalName="FileHash">
      <xsd:simpleType>
        <xsd:restriction base="dms:Note">
          <xsd:maxLength value="255"/>
        </xsd:restriction>
      </xsd:simpleType>
    </xsd:element>
    <xsd:element name="CloudMigratorVersion" ma:index="10" nillable="true" ma:displayName="CloudMigratorVersion" ma:description="" ma:internalName="CloudMigratorVersion">
      <xsd:simpleType>
        <xsd:restriction base="dms:Note">
          <xsd:maxLength value="255"/>
        </xsd:restriction>
      </xsd:simpleType>
    </xsd:element>
    <xsd:element name="UniqueSourceRef" ma:index="11" nillable="true" ma:displayName="UniqueSourceRef" ma:description="" ma:internalName="UniqueSourceRef">
      <xsd:simpleType>
        <xsd:restriction base="dms:Note">
          <xsd:maxLength value="255"/>
        </xsd:restriction>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SearchProperties" ma:index="14" nillable="true" ma:displayName="MediaServiceSearchProperties" ma:hidden="true" ma:internalName="MediaServiceSearchProperties" ma:readOnly="true">
      <xsd:simpleType>
        <xsd:restriction base="dms:Note"/>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MediaServiceDateTaken" ma:index="16" nillable="true" ma:displayName="MediaServiceDateTaken" ma:description="" ma:hidden="true" ma:indexed="true" ma:internalName="MediaServiceDateTake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fieldId="{5cf76f15-5ced-4ddc-b409-7134ff3c332f}" ma:taxonomyMulti="true" ma:sspId="00000000-0000-0000-0000-000000000000" ma:termSetId="00000000-0000-0000-0000-000000000000" ma:anchorId="00000000-0000-0000-0000-000000000000" ma:open="fals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GenerationTime" ma:index="21" nillable="true" ma:displayName="MediaServiceGenerationTime" ma:hidden="true" ma:internalName="MediaServiceGenerationTime" ma:readOnly="true">
      <xsd:simpleType>
        <xsd:restriction base="dms:Text"/>
      </xsd:simpleType>
    </xsd:element>
    <xsd:element name="MediaServiceEventHashCode" ma:index="22" nillable="true" ma:displayName="MediaServiceEventHashCode" ma:hidden="true" ma:internalName="MediaServiceEventHashCode" ma:readOnly="true">
      <xsd:simpleType>
        <xsd:restriction base="dms:Text"/>
      </xsd:simpleType>
    </xsd:element>
    <xsd:element name="MediaServiceLocation" ma:index="23" nillable="true" ma:displayName="Location" ma:description="" ma:indexed="true" ma:internalName="MediaServiceLocation" ma:readOnly="true">
      <xsd:simpleType>
        <xsd:restriction base="dms:Text"/>
      </xsd:simpleType>
    </xsd:element>
    <xsd:element name="MediaLengthInSeconds" ma:index="24"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bbe47ecb-7f67-4e6c-90cd-2b28f78ae2ba"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8b79a94d-b097-4c23-97c8-4fbba6aadc46}" ma:internalName="TaxCatchAll" ma:showField="CatchAllData" ma:web="bbe47ecb-7f67-4e6c-90cd-2b28f78ae2b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CloudMigratorOriginId xmlns="82194d8b-2235-4833-b47b-09f4692d7811">d2baa06f-5fe3-47a7-998c-2d7d1d936a55</CloudMigratorOriginId>
    <FileHash xmlns="82194d8b-2235-4833-b47b-09f4692d7811">6a113f8cca523bb91148ef28b325357dcb3350d2</FileHash>
    <UniqueSourceRef xmlns="82194d8b-2235-4833-b47b-09f4692d7811" xsi:nil="true"/>
    <CloudMigratorVersion xmlns="82194d8b-2235-4833-b47b-09f4692d7811">5.0.17.0</CloudMigratorVersion>
    <lcf76f155ced4ddcb4097134ff3c332f xmlns="82194d8b-2235-4833-b47b-09f4692d7811">
      <Terms xmlns="http://schemas.microsoft.com/office/infopath/2007/PartnerControls"/>
    </lcf76f155ced4ddcb4097134ff3c332f>
    <TaxCatchAll xmlns="bbe47ecb-7f67-4e6c-90cd-2b28f78ae2ba"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7B1E3E5-9145-4EC9-9A05-3DF172A5F62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2194d8b-2235-4833-b47b-09f4692d7811"/>
    <ds:schemaRef ds:uri="bbe47ecb-7f67-4e6c-90cd-2b28f78ae2b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D698FF8-1D06-4587-87AF-31B0C9F8D7EF}">
  <ds:schemaRefs>
    <ds:schemaRef ds:uri="http://schemas.openxmlformats.org/package/2006/metadata/core-properties"/>
    <ds:schemaRef ds:uri="52329496-09d3-4f81-a461-ade723de1d44"/>
    <ds:schemaRef ds:uri="81f7ab10-a539-4135-ba20-1429191c8447"/>
    <ds:schemaRef ds:uri="http://purl.org/dc/terms/"/>
    <ds:schemaRef ds:uri="http://purl.org/dc/dcmitype/"/>
    <ds:schemaRef ds:uri="http://schemas.microsoft.com/office/infopath/2007/PartnerControls"/>
    <ds:schemaRef ds:uri="http://purl.org/dc/elements/1.1/"/>
    <ds:schemaRef ds:uri="http://schemas.microsoft.com/office/2006/documentManagement/types"/>
    <ds:schemaRef ds:uri="http://schemas.microsoft.com/office/2006/metadata/properties"/>
    <ds:schemaRef ds:uri="http://www.w3.org/XML/1998/namespace"/>
    <ds:schemaRef ds:uri="82194d8b-2235-4833-b47b-09f4692d7811"/>
    <ds:schemaRef ds:uri="bbe47ecb-7f67-4e6c-90cd-2b28f78ae2ba"/>
  </ds:schemaRefs>
</ds:datastoreItem>
</file>

<file path=customXml/itemProps3.xml><?xml version="1.0" encoding="utf-8"?>
<ds:datastoreItem xmlns:ds="http://schemas.openxmlformats.org/officeDocument/2006/customXml" ds:itemID="{4F0EDD7C-9F37-4400-958D-25CCCBE93FD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Mountain Top</Template>
  <TotalTime>2698</TotalTime>
  <Words>1049</Words>
  <Application>Microsoft Office PowerPoint</Application>
  <PresentationFormat>On-screen Show (4:3)</PresentationFormat>
  <Paragraphs>88</Paragraphs>
  <Slides>17</Slides>
  <Notes>8</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Arial</vt:lpstr>
      <vt:lpstr>Twinkl Cursive Unlooped</vt:lpstr>
      <vt:lpstr>Twinkl Cursive Unlooped Light</vt:lpstr>
      <vt:lpstr>Mountain Top</vt:lpstr>
      <vt:lpstr>Welcome to Year 6 Teachers:  Miss Frampton (Giraffe Class) and Mrs Deysel (Elephant Class)  Teaching Assistants:  Mrs Hull a.m. (Giraffe Class) Mrs Spice a.m. (Elephant Class) Mrs Sarwar a.m. (Interventions) Mrs Hull p.m. (Interventions)  Monday teachers: Mrs Davies and Mr Croucher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Communication</vt:lpstr>
      <vt:lpstr>Raising concerns</vt:lpstr>
      <vt:lpstr>PowerPoint Presentation</vt:lpstr>
      <vt:lpstr>PowerPoint Presentation</vt:lpstr>
      <vt:lpstr>Homework Expectations</vt:lpstr>
      <vt:lpstr>PowerPoint Presentation</vt:lpstr>
      <vt:lpstr>Dates</vt:lpstr>
      <vt:lpstr>PowerPoint Presentation</vt:lpstr>
    </vt:vector>
  </TitlesOfParts>
  <Company>AX3.net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Class 4-Miss Stephens</dc:title>
  <dc:creator>Teacher</dc:creator>
  <cp:lastModifiedBy>Babiche Deysel</cp:lastModifiedBy>
  <cp:revision>51</cp:revision>
  <dcterms:created xsi:type="dcterms:W3CDTF">2004-09-14T20:00:50Z</dcterms:created>
  <dcterms:modified xsi:type="dcterms:W3CDTF">2026-09-14T13:12:39Z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0x010100B04175A35DF7D04EAC0B92E111CB0D43</vt:lpwstr>
  </property>
  <property fmtid="{D5CDD505-2E9C-101B-9397-08002B2CF9AE}" pid="3" name="xd_ProgID">
    <vt:lpwstr/>
  </property>
  <property fmtid="{D5CDD505-2E9C-101B-9397-08002B2CF9AE}" pid="4" name="ComplianceAssetId">
    <vt:lpwstr/>
  </property>
  <property fmtid="{D5CDD505-2E9C-101B-9397-08002B2CF9AE}" pid="5" name="TemplateUrl">
    <vt:lpwstr/>
  </property>
  <property fmtid="{D5CDD505-2E9C-101B-9397-08002B2CF9AE}" pid="6" name="_ExtendedDescription">
    <vt:lpwstr/>
  </property>
  <property fmtid="{D5CDD505-2E9C-101B-9397-08002B2CF9AE}" pid="7" name="TriggerFlowInfo">
    <vt:lpwstr/>
  </property>
  <property fmtid="{D5CDD505-2E9C-101B-9397-08002B2CF9AE}" pid="8" name="xd_Signature">
    <vt:bool>false</vt:bool>
  </property>
  <property fmtid="{D5CDD505-2E9C-101B-9397-08002B2CF9AE}" pid="9" name="MediaServiceImageTags">
    <vt:lpwstr/>
  </property>
</Properties>
</file>