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7" r:id="rId5"/>
  </p:sldIdLst>
  <p:sldSz cx="6858000" cy="12192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8" d="100"/>
          <a:sy n="58" d="100"/>
        </p:scale>
        <p:origin x="196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23F1D-694A-4EE3-BDF1-2BF18E342701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60353-F401-494B-9D50-03C391DFD1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70278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23F1D-694A-4EE3-BDF1-2BF18E342701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60353-F401-494B-9D50-03C391DFD1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9978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23F1D-694A-4EE3-BDF1-2BF18E342701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60353-F401-494B-9D50-03C391DFD1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30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23F1D-694A-4EE3-BDF1-2BF18E342701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60353-F401-494B-9D50-03C391DFD1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343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23F1D-694A-4EE3-BDF1-2BF18E342701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60353-F401-494B-9D50-03C391DFD1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744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23F1D-694A-4EE3-BDF1-2BF18E342701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60353-F401-494B-9D50-03C391DFD1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0932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23F1D-694A-4EE3-BDF1-2BF18E342701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60353-F401-494B-9D50-03C391DFD1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151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23F1D-694A-4EE3-BDF1-2BF18E342701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60353-F401-494B-9D50-03C391DFD1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9872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23F1D-694A-4EE3-BDF1-2BF18E342701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60353-F401-494B-9D50-03C391DFD1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4189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23F1D-694A-4EE3-BDF1-2BF18E342701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60353-F401-494B-9D50-03C391DFD1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932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23F1D-694A-4EE3-BDF1-2BF18E342701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60353-F401-494B-9D50-03C391DFD1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1692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723F1D-694A-4EE3-BDF1-2BF18E342701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60353-F401-494B-9D50-03C391DFD1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803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6652" y="1475014"/>
            <a:ext cx="6264696" cy="9241972"/>
          </a:xfrm>
          <a:prstGeom prst="rect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96652" y="1857424"/>
            <a:ext cx="62646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XCCW Joined 23a" pitchFamily="66" charset="0"/>
                <a:ea typeface="Yu Gothic UI" pitchFamily="34" charset="-128"/>
              </a:rPr>
              <a:t>Term 6 – Making Connections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128D09-2BDB-E250-2CB4-9D64ABA32F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016" y="3317052"/>
            <a:ext cx="5755968" cy="385845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016C1EC-62D6-12B0-7EA8-A56CA6221AD2}"/>
              </a:ext>
            </a:extLst>
          </p:cNvPr>
          <p:cNvSpPr txBox="1"/>
          <p:nvPr/>
        </p:nvSpPr>
        <p:spPr>
          <a:xfrm>
            <a:off x="296652" y="7557916"/>
            <a:ext cx="626469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XCCW Joined 23a" pitchFamily="66" charset="0"/>
                <a:ea typeface="Yu Gothic UI" pitchFamily="34" charset="-128"/>
              </a:rPr>
              <a:t>This term, we will be revisiting our previous units and revising key areas such as:</a:t>
            </a:r>
          </a:p>
          <a:p>
            <a:endParaRPr lang="en-GB" sz="1600" dirty="0">
              <a:latin typeface="XCCW Joined 23a" pitchFamily="66" charset="0"/>
              <a:ea typeface="Yu Gothic UI" pitchFamily="34" charset="-128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GB" sz="1600" dirty="0">
                <a:latin typeface="XCCW Joined 23a" pitchFamily="66" charset="0"/>
                <a:ea typeface="Yu Gothic UI" pitchFamily="34" charset="-128"/>
              </a:rPr>
              <a:t>How plants grow and change over time.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GB" sz="1600" dirty="0">
                <a:latin typeface="XCCW Joined 23a" pitchFamily="66" charset="0"/>
                <a:ea typeface="Yu Gothic UI" pitchFamily="34" charset="-128"/>
              </a:rPr>
              <a:t>The main body parts of common animals.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GB" sz="1600" dirty="0">
                <a:latin typeface="XCCW Joined 23a" pitchFamily="66" charset="0"/>
                <a:ea typeface="Yu Gothic UI" pitchFamily="34" charset="-128"/>
              </a:rPr>
              <a:t>The diet of carnivores, herbivores and omnivores.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GB" sz="1600" dirty="0">
                <a:latin typeface="XCCW Joined 23a" pitchFamily="66" charset="0"/>
                <a:ea typeface="Yu Gothic UI" pitchFamily="34" charset="-128"/>
              </a:rPr>
              <a:t>The physical properties of a variety of everyday materials.</a:t>
            </a:r>
          </a:p>
          <a:p>
            <a:pPr marL="285750" indent="-285750">
              <a:buFontTx/>
              <a:buChar char="-"/>
            </a:pPr>
            <a:endParaRPr lang="en-GB" sz="1600" dirty="0">
              <a:latin typeface="XCCW Joined 23a" pitchFamily="66" charset="0"/>
              <a:ea typeface="Yu Gothic UI" pitchFamily="34" charset="-128"/>
            </a:endParaRPr>
          </a:p>
          <a:p>
            <a:pPr marL="285750" indent="-285750">
              <a:buFontTx/>
              <a:buChar char="-"/>
            </a:pPr>
            <a:endParaRPr lang="en-GB" sz="1600" dirty="0">
              <a:latin typeface="XCCW Joined 23a" pitchFamily="66" charset="0"/>
              <a:ea typeface="Yu Gothic UI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498766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84488CA958344439DF5B62D23EB820E" ma:contentTypeVersion="15" ma:contentTypeDescription="Create a new document." ma:contentTypeScope="" ma:versionID="d6497a540670194d986d2fe424a24608">
  <xsd:schema xmlns:xsd="http://www.w3.org/2001/XMLSchema" xmlns:xs="http://www.w3.org/2001/XMLSchema" xmlns:p="http://schemas.microsoft.com/office/2006/metadata/properties" xmlns:ns2="0f04a106-8172-4fbe-b66f-b3d65f617e3a" xmlns:ns3="a6fe8a7b-b0e9-43b5-aec4-4d6617b3f026" xmlns:ns4="54c992e4-2a0c-44fd-a3a1-222a8d187a4f" targetNamespace="http://schemas.microsoft.com/office/2006/metadata/properties" ma:root="true" ma:fieldsID="65c24d348bff063175d20ec3912548fe" ns2:_="" ns3:_="" ns4:_="">
    <xsd:import namespace="0f04a106-8172-4fbe-b66f-b3d65f617e3a"/>
    <xsd:import namespace="a6fe8a7b-b0e9-43b5-aec4-4d6617b3f026"/>
    <xsd:import namespace="54c992e4-2a0c-44fd-a3a1-222a8d187a4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3:MediaServiceAutoTags" minOccurs="0"/>
                <xsd:element ref="ns3:MediaServiceAutoKeyPoints" minOccurs="0"/>
                <xsd:element ref="ns3:MediaServiceKeyPoints" minOccurs="0"/>
                <xsd:element ref="ns3:MediaServiceObjectDetectorVersions" minOccurs="0"/>
                <xsd:element ref="ns4:SharedWithUsers" minOccurs="0"/>
                <xsd:element ref="ns4:SharedWithDetail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4a106-8172-4fbe-b66f-b3d65f617e3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6fe8a7b-b0e9-43b5-aec4-4d6617b3f026" elementFormDefault="qualified">
    <xsd:import namespace="http://schemas.microsoft.com/office/2006/documentManagement/types"/>
    <xsd:import namespace="http://schemas.microsoft.com/office/infopath/2007/PartnerControls"/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4c992e4-2a0c-44fd-a3a1-222a8d187a4f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AD19B8F-54BF-4974-B672-9614855EC2A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f04a106-8172-4fbe-b66f-b3d65f617e3a"/>
    <ds:schemaRef ds:uri="a6fe8a7b-b0e9-43b5-aec4-4d6617b3f026"/>
    <ds:schemaRef ds:uri="54c992e4-2a0c-44fd-a3a1-222a8d187a4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FEEA772-4076-4624-85F1-2B51F495AF0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2A316F0-EA80-4771-9036-7473509DE5C3}">
  <ds:schemaRefs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a6fe8a7b-b0e9-43b5-aec4-4d6617b3f026"/>
    <ds:schemaRef ds:uri="http://www.w3.org/XML/1998/namespace"/>
    <ds:schemaRef ds:uri="54c992e4-2a0c-44fd-a3a1-222a8d187a4f"/>
    <ds:schemaRef ds:uri="http://schemas.openxmlformats.org/package/2006/metadata/core-properties"/>
    <ds:schemaRef ds:uri="0f04a106-8172-4fbe-b66f-b3d65f617e3a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266</TotalTime>
  <Words>57</Words>
  <Application>Microsoft Office PowerPoint</Application>
  <PresentationFormat>Widescreen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XCCW Joined 23a</vt:lpstr>
      <vt:lpstr>Office Theme</vt:lpstr>
      <vt:lpstr>PowerPoint Presentation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Armstrong</dc:creator>
  <cp:lastModifiedBy>D Baker</cp:lastModifiedBy>
  <cp:revision>16</cp:revision>
  <cp:lastPrinted>2024-06-05T13:19:44Z</cp:lastPrinted>
  <dcterms:created xsi:type="dcterms:W3CDTF">2021-07-07T09:35:43Z</dcterms:created>
  <dcterms:modified xsi:type="dcterms:W3CDTF">2024-06-05T13:22:31Z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0x010100A84488CA958344439DF5B62D23EB820E</vt:lpwstr>
  </property>
</Properties>
</file>