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4"/>
  </p:sldMasterIdLst>
  <p:notesMasterIdLst>
    <p:notesMasterId r:id="rId19"/>
  </p:notesMasterIdLst>
  <p:handoutMasterIdLst>
    <p:handoutMasterId r:id="rId20"/>
  </p:handoutMasterIdLst>
  <p:sldIdLst>
    <p:sldId id="307" r:id="rId5"/>
    <p:sldId id="310" r:id="rId6"/>
    <p:sldId id="296" r:id="rId7"/>
    <p:sldId id="299" r:id="rId8"/>
    <p:sldId id="300" r:id="rId9"/>
    <p:sldId id="301" r:id="rId10"/>
    <p:sldId id="302" r:id="rId11"/>
    <p:sldId id="308" r:id="rId12"/>
    <p:sldId id="298" r:id="rId13"/>
    <p:sldId id="303" r:id="rId14"/>
    <p:sldId id="305" r:id="rId15"/>
    <p:sldId id="309" r:id="rId16"/>
    <p:sldId id="304" r:id="rId17"/>
    <p:sldId id="306" r:id="rId18"/>
  </p:sldIdLst>
  <p:sldSz cx="9144000" cy="6858000" type="screen4x3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EA7EB4-4875-4D79-A148-17438D8684EF}" v="3" dt="2026-06-01T11:25:55.9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63" autoAdjust="0"/>
    <p:restoredTop sz="94581" autoAdjust="0"/>
  </p:normalViewPr>
  <p:slideViewPr>
    <p:cSldViewPr>
      <p:cViewPr varScale="1">
        <p:scale>
          <a:sx n="91" d="100"/>
          <a:sy n="91" d="100"/>
        </p:scale>
        <p:origin x="1248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12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biche Deysel" userId="a914c493-178d-484a-9058-30ffa040b551" providerId="ADAL" clId="{939B1FA2-B89D-4C25-A0B7-697484EC5D6C}"/>
    <pc:docChg chg="addSld modSld modNotesMaster modHandout">
      <pc:chgData name="Babiche Deysel" userId="a914c493-178d-484a-9058-30ffa040b551" providerId="ADAL" clId="{939B1FA2-B89D-4C25-A0B7-697484EC5D6C}" dt="2026-06-01T11:26:53.109" v="246" actId="1076"/>
      <pc:docMkLst>
        <pc:docMk/>
      </pc:docMkLst>
      <pc:sldChg chg="modSp">
        <pc:chgData name="Babiche Deysel" userId="a914c493-178d-484a-9058-30ffa040b551" providerId="ADAL" clId="{939B1FA2-B89D-4C25-A0B7-697484EC5D6C}" dt="2026-05-17T07:37:22.696" v="146" actId="6549"/>
        <pc:sldMkLst>
          <pc:docMk/>
          <pc:sldMk cId="0" sldId="296"/>
        </pc:sldMkLst>
        <pc:spChg chg="mod">
          <ac:chgData name="Babiche Deysel" userId="a914c493-178d-484a-9058-30ffa040b551" providerId="ADAL" clId="{939B1FA2-B89D-4C25-A0B7-697484EC5D6C}" dt="2026-05-17T07:37:22.696" v="146" actId="6549"/>
          <ac:spMkLst>
            <pc:docMk/>
            <pc:sldMk cId="0" sldId="296"/>
            <ac:spMk id="3" creationId="{50810C57-4F30-4AA8-4A5C-E8FFBF89AA65}"/>
          </ac:spMkLst>
        </pc:spChg>
      </pc:sldChg>
      <pc:sldChg chg="addSp delSp modSp mod">
        <pc:chgData name="Babiche Deysel" userId="a914c493-178d-484a-9058-30ffa040b551" providerId="ADAL" clId="{939B1FA2-B89D-4C25-A0B7-697484EC5D6C}" dt="2026-06-01T11:12:19.895" v="241" actId="208"/>
        <pc:sldMkLst>
          <pc:docMk/>
          <pc:sldMk cId="0" sldId="298"/>
        </pc:sldMkLst>
        <pc:picChg chg="add mod">
          <ac:chgData name="Babiche Deysel" userId="a914c493-178d-484a-9058-30ffa040b551" providerId="ADAL" clId="{939B1FA2-B89D-4C25-A0B7-697484EC5D6C}" dt="2026-06-01T11:12:19.895" v="241" actId="208"/>
          <ac:picMkLst>
            <pc:docMk/>
            <pc:sldMk cId="0" sldId="298"/>
            <ac:picMk id="4" creationId="{762F0E93-BC7D-7489-13D0-A24AA697C487}"/>
          </ac:picMkLst>
        </pc:picChg>
        <pc:picChg chg="del">
          <ac:chgData name="Babiche Deysel" userId="a914c493-178d-484a-9058-30ffa040b551" providerId="ADAL" clId="{939B1FA2-B89D-4C25-A0B7-697484EC5D6C}" dt="2026-06-01T11:11:44.402" v="236" actId="478"/>
          <ac:picMkLst>
            <pc:docMk/>
            <pc:sldMk cId="0" sldId="298"/>
            <ac:picMk id="24578" creationId="{6DD00B90-3338-3302-A45F-2CF51A9975DE}"/>
          </ac:picMkLst>
        </pc:picChg>
      </pc:sldChg>
      <pc:sldChg chg="modSp mod modAnim">
        <pc:chgData name="Babiche Deysel" userId="a914c493-178d-484a-9058-30ffa040b551" providerId="ADAL" clId="{939B1FA2-B89D-4C25-A0B7-697484EC5D6C}" dt="2026-05-17T07:42:23.792" v="235" actId="1076"/>
        <pc:sldMkLst>
          <pc:docMk/>
          <pc:sldMk cId="0" sldId="299"/>
        </pc:sldMkLst>
        <pc:spChg chg="mod">
          <ac:chgData name="Babiche Deysel" userId="a914c493-178d-484a-9058-30ffa040b551" providerId="ADAL" clId="{939B1FA2-B89D-4C25-A0B7-697484EC5D6C}" dt="2026-05-17T07:42:23.792" v="235" actId="1076"/>
          <ac:spMkLst>
            <pc:docMk/>
            <pc:sldMk cId="0" sldId="299"/>
            <ac:spMk id="3" creationId="{BC979896-61CD-8E0C-FF3B-BA786CCD34D1}"/>
          </ac:spMkLst>
        </pc:spChg>
      </pc:sldChg>
      <pc:sldChg chg="addSp delSp modSp mod">
        <pc:chgData name="Babiche Deysel" userId="a914c493-178d-484a-9058-30ffa040b551" providerId="ADAL" clId="{939B1FA2-B89D-4C25-A0B7-697484EC5D6C}" dt="2026-06-01T11:26:53.109" v="246" actId="1076"/>
        <pc:sldMkLst>
          <pc:docMk/>
          <pc:sldMk cId="0" sldId="304"/>
        </pc:sldMkLst>
        <pc:picChg chg="add mod">
          <ac:chgData name="Babiche Deysel" userId="a914c493-178d-484a-9058-30ffa040b551" providerId="ADAL" clId="{939B1FA2-B89D-4C25-A0B7-697484EC5D6C}" dt="2026-06-01T11:26:53.109" v="246" actId="1076"/>
          <ac:picMkLst>
            <pc:docMk/>
            <pc:sldMk cId="0" sldId="304"/>
            <ac:picMk id="3" creationId="{536A5142-8769-F7B4-B590-1493E212D384}"/>
          </ac:picMkLst>
        </pc:picChg>
        <pc:picChg chg="del">
          <ac:chgData name="Babiche Deysel" userId="a914c493-178d-484a-9058-30ffa040b551" providerId="ADAL" clId="{939B1FA2-B89D-4C25-A0B7-697484EC5D6C}" dt="2026-06-01T11:25:55.992" v="243" actId="478"/>
          <ac:picMkLst>
            <pc:docMk/>
            <pc:sldMk cId="0" sldId="304"/>
            <ac:picMk id="28674" creationId="{F3AA868A-FBA8-8ACD-5F62-19BE616C33D9}"/>
          </ac:picMkLst>
        </pc:picChg>
      </pc:sldChg>
      <pc:sldChg chg="addSp modSp new mod">
        <pc:chgData name="Babiche Deysel" userId="a914c493-178d-484a-9058-30ffa040b551" providerId="ADAL" clId="{939B1FA2-B89D-4C25-A0B7-697484EC5D6C}" dt="2026-05-17T07:36:29.975" v="84" actId="14100"/>
        <pc:sldMkLst>
          <pc:docMk/>
          <pc:sldMk cId="3969917504" sldId="310"/>
        </pc:sldMkLst>
        <pc:picChg chg="add mod">
          <ac:chgData name="Babiche Deysel" userId="a914c493-178d-484a-9058-30ffa040b551" providerId="ADAL" clId="{939B1FA2-B89D-4C25-A0B7-697484EC5D6C}" dt="2026-05-17T07:36:29.975" v="84" actId="14100"/>
          <ac:picMkLst>
            <pc:docMk/>
            <pc:sldMk cId="3969917504" sldId="310"/>
            <ac:picMk id="5" creationId="{9577FA0F-24D7-5A1B-AE89-82E7F8D18528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E4931D71-8D45-C910-1F1C-407F76FD327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1E3B9883-4592-AB3C-96F1-3FC67C4B51D3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5300" name="Rectangle 4">
            <a:extLst>
              <a:ext uri="{FF2B5EF4-FFF2-40B4-BE49-F238E27FC236}">
                <a16:creationId xmlns:a16="http://schemas.microsoft.com/office/drawing/2014/main" id="{B6E828F2-07A1-9A02-7E90-AD6947F74FCF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5301" name="Rectangle 5">
            <a:extLst>
              <a:ext uri="{FF2B5EF4-FFF2-40B4-BE49-F238E27FC236}">
                <a16:creationId xmlns:a16="http://schemas.microsoft.com/office/drawing/2014/main" id="{4DBF1450-50F4-F580-D368-5396B16E2DBE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DF7401D-845C-484C-A800-8FA123087A9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BB2D25C-1779-BFAE-2E30-4E8D230576A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Comic Sans MS" pitchFamily="66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93C038-98FA-CE80-FC33-1F09A06F05A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Comic Sans MS" pitchFamily="66" charset="0"/>
                <a:cs typeface="Arial" charset="0"/>
              </a:defRPr>
            </a:lvl1pPr>
          </a:lstStyle>
          <a:p>
            <a:pPr>
              <a:defRPr/>
            </a:pPr>
            <a:fld id="{592ED79F-48CA-4724-94D6-91A2C888AC2B}" type="datetimeFigureOut">
              <a:rPr lang="en-US"/>
              <a:pPr>
                <a:defRPr/>
              </a:pPr>
              <a:t>9/26/2026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43EC6DD-6D67-8976-9426-2D611CB271A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E088BF5-21EF-55C3-EACF-ACE270EDA6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5150F-DF64-218C-093F-0F625B30533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Comic Sans MS" pitchFamily="66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D81A26-FBFE-0FFE-D503-FE38E53474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fld id="{BEC9E5F8-E2B1-4117-AD4F-3707E2A35F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1">
            <a:extLst>
              <a:ext uri="{FF2B5EF4-FFF2-40B4-BE49-F238E27FC236}">
                <a16:creationId xmlns:a16="http://schemas.microsoft.com/office/drawing/2014/main" id="{85FD5A7B-962B-C79D-9BD7-646A5828E5D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677" cy="6858000"/>
          </a:xfrm>
        </p:grpSpPr>
        <p:pic>
          <p:nvPicPr>
            <p:cNvPr id="5" name="Picture 12" descr="SD-PanelTitle-R1.png">
              <a:extLst>
                <a:ext uri="{FF2B5EF4-FFF2-40B4-BE49-F238E27FC236}">
                  <a16:creationId xmlns:a16="http://schemas.microsoft.com/office/drawing/2014/main" id="{B340E4CC-9C7D-6785-7595-1E8117EDFF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460CB70-85AA-334B-56B4-46DBB3AF3E0D}"/>
                </a:ext>
              </a:extLst>
            </p:cNvPr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7" name="Picture 14" descr="HDRibbonTitle-UniformTrim.png">
              <a:extLst>
                <a:ext uri="{FF2B5EF4-FFF2-40B4-BE49-F238E27FC236}">
                  <a16:creationId xmlns:a16="http://schemas.microsoft.com/office/drawing/2014/main" id="{220015CA-DE10-FDC9-DB8D-B150F9B8A7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8"/>
            <a:stretch>
              <a:fillRect/>
            </a:stretch>
          </p:blipFill>
          <p:spPr bwMode="auto">
            <a:xfrm>
              <a:off x="0" y="3128434"/>
              <a:ext cx="1664208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5" descr="HDRibbonTitle-UniformTrim.png">
              <a:extLst>
                <a:ext uri="{FF2B5EF4-FFF2-40B4-BE49-F238E27FC236}">
                  <a16:creationId xmlns:a16="http://schemas.microsoft.com/office/drawing/2014/main" id="{1FA31D40-F319-5D49-4ED8-5D46506745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8"/>
            <a:stretch>
              <a:fillRect/>
            </a:stretch>
          </p:blipFill>
          <p:spPr bwMode="auto">
            <a:xfrm>
              <a:off x="7480469" y="3128434"/>
              <a:ext cx="1664208" cy="612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9E5F56D-53A6-0EEB-0F90-4977563B5F22}"/>
              </a:ext>
            </a:extLst>
          </p:cNvPr>
          <p:cNvCxnSpPr/>
          <p:nvPr/>
        </p:nvCxnSpPr>
        <p:spPr>
          <a:xfrm>
            <a:off x="2019300" y="3471863"/>
            <a:ext cx="511333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49D692F-8E63-2E39-FEED-B38E90C37D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65838" y="5054600"/>
            <a:ext cx="6731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323D52B1-987A-7466-FB4C-506403817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22463" y="5054600"/>
            <a:ext cx="40640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778BBCC5-FF52-9AFF-0596-081C462A39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816725" y="5054600"/>
            <a:ext cx="414338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0FB9F4-CC0D-4F73-BDE6-72E8E44C46D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6384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C24A411-F97F-F154-63A5-411FE6463B9D}"/>
              </a:ext>
            </a:extLst>
          </p:cNvPr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1711D60-EFEA-68AD-C9F0-428C58A59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90FF15F-5CEB-13C2-27E3-C260DD6EA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26A630F-525D-A92A-E80D-BCA8148BE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9F82E-CA10-4C85-A9A1-F2898D3B79A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1496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B992C60-6A09-C5AA-EB4F-859B88061F80}"/>
              </a:ext>
            </a:extLst>
          </p:cNvPr>
          <p:cNvCxnSpPr/>
          <p:nvPr/>
        </p:nvCxnSpPr>
        <p:spPr>
          <a:xfrm>
            <a:off x="1277938" y="35988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F0C56F9-E975-BEEC-CB69-7635FD454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1C36388-D5CF-6542-473C-EE7349112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DAE85B5-23B1-D46A-F348-165317DC9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1F838-2FFA-45C3-AA83-47B404429D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10005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7E0A9731-F5A0-7FD9-2F5B-189FC498CBB6}"/>
              </a:ext>
            </a:extLst>
          </p:cNvPr>
          <p:cNvCxnSpPr/>
          <p:nvPr/>
        </p:nvCxnSpPr>
        <p:spPr>
          <a:xfrm>
            <a:off x="1277938" y="235585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7D17E16-813A-1B41-A1C6-2AB104A02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C27A748C-E754-C435-44E9-4D492160D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6614384-3B81-D04C-451D-23E20D25AE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8BA3D4-553D-45A5-83BD-08578572CC2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39997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A3E1237-1994-2285-6EF2-66525CC6109D}"/>
              </a:ext>
            </a:extLst>
          </p:cNvPr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F97D8FBD-6E1E-3531-81E9-2AF331FF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155C6A04-ECCD-CDAB-EF77-CF88717B04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1DE9985E-9338-B3CF-C72F-FF90C749E5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78F03-1306-4FC7-8E2A-818D5D54D0E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74633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0D4AA9CC-1991-6DDD-C90E-7DB1D4D70F8A}"/>
              </a:ext>
            </a:extLst>
          </p:cNvPr>
          <p:cNvCxnSpPr/>
          <p:nvPr/>
        </p:nvCxnSpPr>
        <p:spPr>
          <a:xfrm>
            <a:off x="1277938" y="2354263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48A69C7E-FF0E-5A8E-2540-B45C8A48D2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B6E5633F-C2DC-C911-06BB-D33F7C19D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4980292B-6A49-BBA5-284F-82DABE242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E52FB7-9B8A-411F-9CB2-A2BE7EB0853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44282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CF7E6461-1D8F-8A81-C86A-1E8762D1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48F44FF-3450-9547-5F5F-357462A90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FC9F670-4422-A165-9572-20085F0A7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0F64B8-E802-41F1-8D4C-04C60483E4F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8561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1BC4FF04-F102-9903-F6C8-87F4C7B214AE}"/>
              </a:ext>
            </a:extLst>
          </p:cNvPr>
          <p:cNvCxnSpPr/>
          <p:nvPr/>
        </p:nvCxnSpPr>
        <p:spPr>
          <a:xfrm>
            <a:off x="1277938" y="2913063"/>
            <a:ext cx="23336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0FC292B-1580-60AA-5284-1840BF996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83533D0-F0C5-8CFF-1AEF-778CB7276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1141DDFA-D8D9-744C-2D50-B4B6221F9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84565-189C-46A1-852D-15F5AB3E7A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42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DCE3351-C1B7-A68C-DB97-E18DD9FE0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B125A-AF96-4C86-2F36-1AC7127CC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AC27C2-2A9B-A7A1-5067-60936541D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306ED-B870-4D6D-9932-FD1C4F4C8B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7459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EF87704-E0C2-496F-9A32-FEDFF41CD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6D34C4A-1562-0A89-4E89-573C5135E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CA21783-F1DA-1942-C760-27E178B0F2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5063E-FCDF-4487-930D-E1ACF6A2E99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6691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B97A9CD-FD71-A59E-37BB-5F2A324D0CF0}"/>
              </a:ext>
            </a:extLst>
          </p:cNvPr>
          <p:cNvCxnSpPr/>
          <p:nvPr/>
        </p:nvCxnSpPr>
        <p:spPr>
          <a:xfrm>
            <a:off x="1277938" y="41402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A3356AF-4338-8391-C5E6-864CF6F96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BEBCE8C-0C8D-6892-8632-26AF99395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A5D8E91-5DBC-CB6D-0696-7F786B1AA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7CD14-F743-4B6D-8C3B-EDEC1B8263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283700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>
            <a:extLst>
              <a:ext uri="{FF2B5EF4-FFF2-40B4-BE49-F238E27FC236}">
                <a16:creationId xmlns:a16="http://schemas.microsoft.com/office/drawing/2014/main" id="{73F0EB7D-703A-A321-D976-675CDDB2E5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313" y="904875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7200"/>
              <a:t>“</a:t>
            </a: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03EE43CF-6BA6-1BDC-D4D9-F777CE6ADB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4288" y="2827338"/>
            <a:ext cx="457200" cy="585787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7200"/>
              <a:t>”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105BF0-FC47-57B6-D1E0-BCD5C14ECF8D}"/>
              </a:ext>
            </a:extLst>
          </p:cNvPr>
          <p:cNvCxnSpPr/>
          <p:nvPr/>
        </p:nvCxnSpPr>
        <p:spPr>
          <a:xfrm>
            <a:off x="1277938" y="41402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8139B13-FB5D-EF41-056C-CB6E74C24BC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D5B8D55-E956-CD7D-6E50-F4250771810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0A4EB94-E4FB-AF46-70D1-876989DB28A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0288C-E268-4983-A144-2B6E2EA149E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26122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5B703-1FA2-3FFA-8BA4-6C10DCF4E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8A98B-E1D6-53BB-9B3B-5BA492322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F7F6F4-0683-F323-A1F7-E5C4F92EE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31213-A309-4925-BF5A-C0A3740AABE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31001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1">
            <a:extLst>
              <a:ext uri="{FF2B5EF4-FFF2-40B4-BE49-F238E27FC236}">
                <a16:creationId xmlns:a16="http://schemas.microsoft.com/office/drawing/2014/main" id="{49F2B4C1-4C93-AA5F-C694-31620CFE48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888" y="896938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en-US" sz="8000"/>
              <a:t>“</a:t>
            </a:r>
          </a:p>
        </p:txBody>
      </p:sp>
      <p:sp>
        <p:nvSpPr>
          <p:cNvPr id="5" name="TextBox 12">
            <a:extLst>
              <a:ext uri="{FF2B5EF4-FFF2-40B4-BE49-F238E27FC236}">
                <a16:creationId xmlns:a16="http://schemas.microsoft.com/office/drawing/2014/main" id="{394971AE-F5E8-E721-FE9A-5E23A1EE9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0163" y="2608263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en-US" altLang="en-US" sz="8000"/>
              <a:t>”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6766920-8C31-1C6A-7DAD-2EB74E9BAEF5}"/>
              </a:ext>
            </a:extLst>
          </p:cNvPr>
          <p:cNvCxnSpPr/>
          <p:nvPr/>
        </p:nvCxnSpPr>
        <p:spPr>
          <a:xfrm>
            <a:off x="1277938" y="3429000"/>
            <a:ext cx="6596062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BC54F916-A094-2C35-013D-9D527613779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5333D1B-B398-13F4-D54B-83B800BE669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5ED8CE7-D60B-13AB-664D-61949EB8700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AC10B-3FA4-48C7-B365-8C6FA39FFF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086046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EE265FA-FCD2-E6CF-B132-854A12A3011C}"/>
              </a:ext>
            </a:extLst>
          </p:cNvPr>
          <p:cNvCxnSpPr/>
          <p:nvPr/>
        </p:nvCxnSpPr>
        <p:spPr>
          <a:xfrm>
            <a:off x="1277938" y="3429000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rtlCol="0">
            <a:normAutofit/>
          </a:bodyPr>
          <a:lstStyle>
            <a:lvl1pPr>
              <a:defRPr lang="en-US" sz="3200" b="0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02BDD55-42D2-039E-261B-72E08CDF785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8983F31-CA73-3438-18AF-42D19EDF193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0FD364A-A89B-5188-9B0B-39FC9D0B04A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D2A36-14FD-49BD-8B9E-3A8A0C95A2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158869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228C68C-75F2-A210-6595-B2B25F94D787}"/>
              </a:ext>
            </a:extLst>
          </p:cNvPr>
          <p:cNvCxnSpPr/>
          <p:nvPr/>
        </p:nvCxnSpPr>
        <p:spPr>
          <a:xfrm>
            <a:off x="1277938" y="2354263"/>
            <a:ext cx="660717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9508A85-AAD2-C515-7EA1-1D759CE5D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975347E-D5CD-76DF-E5D5-D9BE4F4F51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FC2620E-B4DD-CA12-C317-61A16E723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2088A-8473-43AA-9D14-C0AD05AAC3E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764528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AF74DB4-3DE1-A8DE-6D92-3C10A89F6BC4}"/>
              </a:ext>
            </a:extLst>
          </p:cNvPr>
          <p:cNvCxnSpPr/>
          <p:nvPr/>
        </p:nvCxnSpPr>
        <p:spPr>
          <a:xfrm>
            <a:off x="6245225" y="906463"/>
            <a:ext cx="0" cy="4968875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ADBEC8-FF4E-EBA3-6570-B09F024E5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FD9141D-C2EC-63DA-93C7-B8A0075FC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8642788-96ED-D03B-7AD1-366EB3E59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A0D8C-3139-404F-9D87-3DCE6E2548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3562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>
            <a:extLst>
              <a:ext uri="{FF2B5EF4-FFF2-40B4-BE49-F238E27FC236}">
                <a16:creationId xmlns:a16="http://schemas.microsoft.com/office/drawing/2014/main" id="{2D7C5DAF-41C6-41AD-F879-5828411EFD06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51938" cy="6858000"/>
            <a:chOff x="0" y="0"/>
            <a:chExt cx="9152467" cy="6858000"/>
          </a:xfrm>
        </p:grpSpPr>
        <p:pic>
          <p:nvPicPr>
            <p:cNvPr id="1032" name="Picture 7" descr="SD-PanelContent.png">
              <a:extLst>
                <a:ext uri="{FF2B5EF4-FFF2-40B4-BE49-F238E27FC236}">
                  <a16:creationId xmlns:a16="http://schemas.microsoft.com/office/drawing/2014/main" id="{3835F086-4265-BFC6-FBED-9BA4AA1AB7C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EABF24AF-401E-1535-1E77-DFC3DB8823DB}"/>
                </a:ext>
              </a:extLst>
            </p:cNvPr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pic>
          <p:nvPicPr>
            <p:cNvPr id="1036" name="Picture 9" descr="HDRibbonContent-UniformTrim.png">
              <a:extLst>
                <a:ext uri="{FF2B5EF4-FFF2-40B4-BE49-F238E27FC236}">
                  <a16:creationId xmlns:a16="http://schemas.microsoft.com/office/drawing/2014/main" id="{3A71E1F8-0553-5409-1DD2-AF4F598BC9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14240"/>
            <a:stretch>
              <a:fillRect/>
            </a:stretch>
          </p:blipFill>
          <p:spPr bwMode="auto">
            <a:xfrm>
              <a:off x="0" y="3128434"/>
              <a:ext cx="68580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7" name="Picture 10" descr="HDRibbonContent-UniformTrim.png">
              <a:extLst>
                <a:ext uri="{FF2B5EF4-FFF2-40B4-BE49-F238E27FC236}">
                  <a16:creationId xmlns:a16="http://schemas.microsoft.com/office/drawing/2014/main" id="{15ABEE59-037A-D141-DFCD-1FE2F6D14C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14240"/>
            <a:stretch>
              <a:fillRect/>
            </a:stretch>
          </p:blipFill>
          <p:spPr bwMode="auto">
            <a:xfrm>
              <a:off x="8466667" y="3128434"/>
              <a:ext cx="685800" cy="6064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5EBB4D90-AA0D-8ED2-C2B6-FEC6DD08053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76338" y="915988"/>
            <a:ext cx="6799262" cy="130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09E76415-06BE-86AC-F2E2-245A529EBC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176338" y="2490788"/>
            <a:ext cx="6799262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73CE3A-CF28-911D-9DDE-5253665C07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356350" y="5961063"/>
            <a:ext cx="114935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31CC68-8753-8E07-61CF-F3CCF3B4D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76338" y="5961063"/>
            <a:ext cx="51054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BDF9AA-0D6A-C7D7-D9FC-9EFD782003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80313" y="5961063"/>
            <a:ext cx="39528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619CC6AF-11C0-4E38-A9C5-AFB7EDFCB6A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10" r:id="rId7"/>
    <p:sldLayoutId id="2147483820" r:id="rId8"/>
    <p:sldLayoutId id="2147483811" r:id="rId9"/>
    <p:sldLayoutId id="2147483812" r:id="rId10"/>
    <p:sldLayoutId id="2147483821" r:id="rId11"/>
    <p:sldLayoutId id="2147483822" r:id="rId12"/>
    <p:sldLayoutId id="2147483813" r:id="rId13"/>
    <p:sldLayoutId id="2147483823" r:id="rId14"/>
    <p:sldLayoutId id="2147483824" r:id="rId15"/>
    <p:sldLayoutId id="2147483825" r:id="rId16"/>
    <p:sldLayoutId id="2147483826" r:id="rId17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kern="1200">
          <a:ln w="3175" cmpd="sng">
            <a:noFill/>
          </a:ln>
          <a:solidFill>
            <a:srgbClr val="262626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rgbClr val="262626"/>
          </a:solidFill>
          <a:latin typeface="Garamond" panose="02020404030301010803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400" kern="1200">
          <a:solidFill>
            <a:srgbClr val="262626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2000" kern="1200">
          <a:solidFill>
            <a:srgbClr val="262626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20002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 panose="020B0604020202020204" pitchFamily="34" charset="0"/>
        <a:buChar char="•"/>
        <a:defRPr sz="1400" kern="1200">
          <a:solidFill>
            <a:srgbClr val="262626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kent.gov.uk/__data/assets/pdf_file/0014/14513/Kent-Test-familiarisation-booklet.pdf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6DA9B-7AFB-16CD-F451-4EA740AD39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22463" y="1811338"/>
            <a:ext cx="5308600" cy="151606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8000" dirty="0">
                <a:solidFill>
                  <a:srgbClr val="DEB34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winkl Cursive Unlooped" panose="02000000000000000000" pitchFamily="2" charset="0"/>
              </a:rPr>
              <a:t>Welcome</a:t>
            </a:r>
            <a:r>
              <a:rPr lang="en-GB" sz="4000" dirty="0">
                <a:solidFill>
                  <a:srgbClr val="DEB340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winkl Cursive Unlooped" panose="02000000000000000000" pitchFamily="2" charset="0"/>
              </a:rPr>
              <a:t> </a:t>
            </a: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B90CEF-B630-D1F0-26A3-DDCE556819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22463" y="3598863"/>
            <a:ext cx="5308600" cy="1376362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buClr>
                <a:srgbClr val="83992A"/>
              </a:buClr>
              <a:buFontTx/>
              <a:buNone/>
              <a:defRPr/>
            </a:pPr>
            <a:r>
              <a:rPr lang="en-GB" sz="4400" dirty="0">
                <a:solidFill>
                  <a:srgbClr val="D97828">
                    <a:lumMod val="50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winkl Cursive Unlooped" panose="02000000000000000000" pitchFamily="2" charset="0"/>
              </a:rPr>
              <a:t>11+ / Kent Test Information</a:t>
            </a:r>
          </a:p>
          <a:p>
            <a:pPr eaLnBrk="1" fontAlgn="auto" hangingPunct="1">
              <a:buFont typeface="Arial"/>
              <a:buNone/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153B2-2E61-1510-5357-57649F321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43C8D1-2329-FDEC-BD13-EA08DBBE4B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77FA0F-24D7-5A1B-AE89-82E7F8D18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136" y="1124744"/>
            <a:ext cx="7691727" cy="460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917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810C57-4F30-4AA8-4A5C-E8FFBF89AA65}"/>
              </a:ext>
            </a:extLst>
          </p:cNvPr>
          <p:cNvSpPr txBox="1"/>
          <p:nvPr/>
        </p:nvSpPr>
        <p:spPr>
          <a:xfrm>
            <a:off x="827088" y="765175"/>
            <a:ext cx="7416800" cy="529375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This year, the 11+ or Kent Test, will take place on </a:t>
            </a:r>
          </a:p>
          <a:p>
            <a:pPr>
              <a:defRPr/>
            </a:pPr>
            <a:endParaRPr lang="en-GB" sz="32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  <a:cs typeface="Arial" charset="0"/>
            </a:endParaRPr>
          </a:p>
          <a:p>
            <a:pPr algn="ctr">
              <a:defRPr/>
            </a:pPr>
            <a:r>
              <a:rPr lang="en-GB" sz="3200" u="sng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Thursday 10</a:t>
            </a:r>
            <a:r>
              <a:rPr lang="en-GB" sz="3200" u="sng" baseline="300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th</a:t>
            </a:r>
            <a:r>
              <a:rPr lang="en-GB" sz="3200" u="sng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 September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.</a:t>
            </a:r>
          </a:p>
          <a:p>
            <a:pPr>
              <a:defRPr/>
            </a:pPr>
            <a:endParaRPr lang="en-GB" sz="32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  <a:cs typeface="Arial" charset="0"/>
            </a:endParaRPr>
          </a:p>
          <a:p>
            <a:pPr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The test will be administered by the school only.  </a:t>
            </a:r>
          </a:p>
          <a:p>
            <a:pPr>
              <a:defRPr/>
            </a:pPr>
            <a:endParaRPr lang="en-GB" sz="32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  <a:cs typeface="Arial" charset="0"/>
            </a:endParaRPr>
          </a:p>
          <a:p>
            <a:pPr>
              <a:defRPr/>
            </a:pP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You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 will need to register your child, the school cannot do this on your behalf. </a:t>
            </a:r>
          </a:p>
          <a:p>
            <a:pPr>
              <a:defRPr/>
            </a:pPr>
            <a:endParaRPr lang="en-GB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979896-61CD-8E0C-FF3B-BA786CCD34D1}"/>
              </a:ext>
            </a:extLst>
          </p:cNvPr>
          <p:cNvSpPr txBox="1"/>
          <p:nvPr/>
        </p:nvSpPr>
        <p:spPr>
          <a:xfrm>
            <a:off x="611560" y="535900"/>
            <a:ext cx="7632700" cy="57861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Test Overview</a:t>
            </a:r>
            <a:endParaRPr lang="en-GB" sz="32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</a:endParaRPr>
          </a:p>
          <a:p>
            <a:pPr>
              <a:defRPr/>
            </a:pPr>
            <a:endParaRPr lang="en-GB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</a:endParaRPr>
          </a:p>
          <a:p>
            <a:pPr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The Kent Test is designed to assess whether grammar school is a suitable option for a child. Many children will find the test difficult as it is designed to select the top 25%.</a:t>
            </a:r>
          </a:p>
          <a:p>
            <a:pPr algn="ctr">
              <a:defRPr/>
            </a:pPr>
            <a:endParaRPr lang="en-GB" sz="32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</a:endParaRPr>
          </a:p>
          <a:p>
            <a:pPr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The questions in the test are designed to see how children perform using different types of reasoning skills and it tests their ability in English and maths.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D1971BB-3D0B-1C6C-59B2-EE21580122BE}"/>
              </a:ext>
            </a:extLst>
          </p:cNvPr>
          <p:cNvSpPr txBox="1"/>
          <p:nvPr/>
        </p:nvSpPr>
        <p:spPr>
          <a:xfrm>
            <a:off x="611188" y="620713"/>
            <a:ext cx="7777162" cy="52085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300"/>
              </a:spcAft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The tests are multiple-choice, completed on a separate answer sheet, and marked automatically by a machine.</a:t>
            </a:r>
          </a:p>
          <a:p>
            <a:pPr>
              <a:spcBef>
                <a:spcPts val="600"/>
              </a:spcBef>
              <a:spcAft>
                <a:spcPts val="300"/>
              </a:spcAft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The first test is 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English and Maths 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and lasts 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1 hour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. Each section begins with a 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5-minute practice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, followed by a 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25-minute test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The 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English section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 features a reading comprehension and questions assessing key literacy skills.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18F3B21-8FF8-5456-D395-54A9BB5417F9}"/>
              </a:ext>
            </a:extLst>
          </p:cNvPr>
          <p:cNvSpPr txBox="1"/>
          <p:nvPr/>
        </p:nvSpPr>
        <p:spPr>
          <a:xfrm>
            <a:off x="611188" y="908050"/>
            <a:ext cx="7777162" cy="535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The second test will be a 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reasoning paper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. It will take about 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1 hour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, including the practice sections and questions. </a:t>
            </a:r>
          </a:p>
          <a:p>
            <a:pPr>
              <a:defRPr/>
            </a:pPr>
            <a:endParaRPr lang="en-GB" sz="16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  <a:cs typeface="Arial" charset="0"/>
            </a:endParaRPr>
          </a:p>
          <a:p>
            <a:pPr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It will contain a 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verbal reasoning 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section and a 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non-verbal reasoning 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section of roughly the same length. </a:t>
            </a:r>
          </a:p>
          <a:p>
            <a:pPr>
              <a:defRPr/>
            </a:pPr>
            <a:endParaRPr lang="en-GB" sz="14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  <a:cs typeface="Arial" charset="0"/>
            </a:endParaRPr>
          </a:p>
          <a:p>
            <a:pPr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The 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non-verbal reasoning 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will be split into short sections, administered and timed individually.</a:t>
            </a:r>
          </a:p>
          <a:p>
            <a:pPr>
              <a:defRPr/>
            </a:pPr>
            <a:endParaRPr lang="en-GB" sz="2400" dirty="0">
              <a:latin typeface="+mj-lt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AB15B9E-299F-390F-087C-B05C96350980}"/>
              </a:ext>
            </a:extLst>
          </p:cNvPr>
          <p:cNvSpPr txBox="1"/>
          <p:nvPr/>
        </p:nvSpPr>
        <p:spPr>
          <a:xfrm>
            <a:off x="755650" y="1125538"/>
            <a:ext cx="7847013" cy="4400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GB" sz="2400" dirty="0">
              <a:latin typeface="+mj-lt"/>
              <a:cs typeface="Arial" charset="0"/>
            </a:endParaRPr>
          </a:p>
          <a:p>
            <a:pPr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There will also be a 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writing exercise </a:t>
            </a: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which will not be marked but may be used by a local headteacher panel as part of the head teacher assessment stage of the process (headteacher appeals). </a:t>
            </a:r>
          </a:p>
          <a:p>
            <a:pPr>
              <a:defRPr/>
            </a:pPr>
            <a:endParaRPr lang="en-GB" sz="32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  <a:cs typeface="Arial" charset="0"/>
            </a:endParaRPr>
          </a:p>
          <a:p>
            <a:pPr>
              <a:defRPr/>
            </a:pPr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  <a:cs typeface="Arial" charset="0"/>
              </a:rPr>
              <a:t>40 minutes will be allowed for the writing task, including 10 minutes planning time.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A6882-9452-A4D5-CF3E-90C26B9A8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3402013"/>
            <a:ext cx="7632700" cy="13033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hlinkClick r:id="rId2"/>
              </a:rPr>
              <a:t>https://www.kent.gov.uk/__data/assets/pdf_file/0014/14513/Kent-Test-familiarisation-booklet.pdf</a:t>
            </a:r>
            <a:b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endParaRPr lang="en-GB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E476B0-DE7E-A028-9F5C-1EABCFF42FA6}"/>
              </a:ext>
            </a:extLst>
          </p:cNvPr>
          <p:cNvSpPr txBox="1"/>
          <p:nvPr/>
        </p:nvSpPr>
        <p:spPr>
          <a:xfrm>
            <a:off x="1185863" y="1628775"/>
            <a:ext cx="5329237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b="1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Familiarisation Booklet</a:t>
            </a:r>
            <a:endParaRPr lang="en-GB" sz="36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434B19-C4EA-8BC5-719E-53A358188D4A}"/>
              </a:ext>
            </a:extLst>
          </p:cNvPr>
          <p:cNvSpPr txBox="1"/>
          <p:nvPr/>
        </p:nvSpPr>
        <p:spPr>
          <a:xfrm>
            <a:off x="755650" y="5013325"/>
            <a:ext cx="7777163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School is not allowed to specifically tutor or teach for the Kent Test.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933545-D160-3B3F-275D-ADE303790DBD}"/>
              </a:ext>
            </a:extLst>
          </p:cNvPr>
          <p:cNvSpPr txBox="1"/>
          <p:nvPr/>
        </p:nvSpPr>
        <p:spPr>
          <a:xfrm>
            <a:off x="611188" y="5157788"/>
            <a:ext cx="792162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</a:rPr>
              <a:t>School will only hear who has registered once the special arrangements deadline has passed.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2F0E93-BC7D-7489-13D0-A24AA697C4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196752"/>
            <a:ext cx="7236296" cy="3358644"/>
          </a:xfrm>
          <a:prstGeom prst="rect">
            <a:avLst/>
          </a:prstGeom>
          <a:ln w="381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>
            <a:extLst>
              <a:ext uri="{FF2B5EF4-FFF2-40B4-BE49-F238E27FC236}">
                <a16:creationId xmlns:a16="http://schemas.microsoft.com/office/drawing/2014/main" id="{0F924558-7B75-9F13-CDCE-284B31C0E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20713"/>
            <a:ext cx="7821612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8CA670-2426-E227-D113-7EE5C8320956}"/>
              </a:ext>
            </a:extLst>
          </p:cNvPr>
          <p:cNvSpPr txBox="1"/>
          <p:nvPr/>
        </p:nvSpPr>
        <p:spPr>
          <a:xfrm>
            <a:off x="608013" y="5013325"/>
            <a:ext cx="80676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4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The panel will look at each special request on an individual basis and extensive evidence needs to be provided, such as EHCPs, diagnosis reports, etc.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AE143501-C629-FCB4-1525-27EDDAC9C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765175"/>
            <a:ext cx="6542088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7A7901-0FF3-3B7C-C834-8714027B7C3F}"/>
              </a:ext>
            </a:extLst>
          </p:cNvPr>
          <p:cNvSpPr txBox="1"/>
          <p:nvPr/>
        </p:nvSpPr>
        <p:spPr>
          <a:xfrm>
            <a:off x="611188" y="5229225"/>
            <a:ext cx="7921625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Twinkl Cursive Unlooped" panose="02000000000000000000" pitchFamily="2" charset="0"/>
              </a:rPr>
              <a:t>Coloured filters or lenses do NOT need to be applied for and can be used during the test.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DB2E921-A355-DAD3-CB64-A36B751E2C9B}"/>
              </a:ext>
            </a:extLst>
          </p:cNvPr>
          <p:cNvSpPr txBox="1"/>
          <p:nvPr/>
        </p:nvSpPr>
        <p:spPr>
          <a:xfrm>
            <a:off x="755650" y="2208213"/>
            <a:ext cx="7632700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Even if your child passes the Kent Test, this does NOT mean they will automatically be allocated a place at a grammar school.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6A5142-8769-F7B4-B590-1493E212D3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9792" y="618250"/>
            <a:ext cx="3938586" cy="5621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4B57994-FC0D-BD80-3A61-C8FC222053A9}"/>
              </a:ext>
            </a:extLst>
          </p:cNvPr>
          <p:cNvSpPr txBox="1"/>
          <p:nvPr/>
        </p:nvSpPr>
        <p:spPr>
          <a:xfrm>
            <a:off x="611188" y="1052513"/>
            <a:ext cx="7921625" cy="5016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60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Any questions?</a:t>
            </a:r>
          </a:p>
          <a:p>
            <a:pPr algn="ctr">
              <a:defRPr/>
            </a:pPr>
            <a:endParaRPr lang="en-GB" sz="60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</a:endParaRPr>
          </a:p>
          <a:p>
            <a:pPr algn="ctr">
              <a:defRPr/>
            </a:pPr>
            <a:r>
              <a:rPr lang="en-GB" sz="4000" dirty="0">
                <a:solidFill>
                  <a:schemeClr val="accent5">
                    <a:lumMod val="50000"/>
                  </a:schemeClr>
                </a:solidFill>
                <a:latin typeface="Twinkl Cursive Unlooped" panose="02000000000000000000" pitchFamily="2" charset="0"/>
              </a:rPr>
              <a:t>Try to keep the pressure low. The 11+ isn’t about passing or failing -  it’s about identifying the school environment where your child will thrive best.</a:t>
            </a:r>
            <a:endParaRPr lang="en-GB" sz="6000" dirty="0">
              <a:solidFill>
                <a:schemeClr val="accent5">
                  <a:lumMod val="50000"/>
                </a:schemeClr>
              </a:solidFill>
              <a:latin typeface="Twinkl Cursive Unlooped" panose="0200000000000000000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loudMigratorOriginId xmlns="82194d8b-2235-4833-b47b-09f4692d7811">85e9798d-0877-453e-bb1d-45e04d570a91</CloudMigratorOriginId>
    <FileHash xmlns="82194d8b-2235-4833-b47b-09f4692d7811">8a52fc95d572d7659e363018de28ef6f81c433db</FileHash>
    <UniqueSourceRef xmlns="82194d8b-2235-4833-b47b-09f4692d7811" xsi:nil="true"/>
    <CloudMigratorVersion xmlns="82194d8b-2235-4833-b47b-09f4692d7811">5.0.17.0</CloudMigratorVersion>
    <lcf76f155ced4ddcb4097134ff3c332f xmlns="82194d8b-2235-4833-b47b-09f4692d7811">
      <Terms xmlns="http://schemas.microsoft.com/office/infopath/2007/PartnerControls"/>
    </lcf76f155ced4ddcb4097134ff3c332f>
    <TaxCatchAll xmlns="bbe47ecb-7f67-4e6c-90cd-2b28f78ae2b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04175A35DF7D04EAC0B92E111CB0D43" ma:contentTypeVersion="17" ma:contentTypeDescription="Create a new document." ma:contentTypeScope="" ma:versionID="9e60c1a60208bda0ecf22d71e33b8855">
  <xsd:schema xmlns:xsd="http://www.w3.org/2001/XMLSchema" xmlns:xs="http://www.w3.org/2001/XMLSchema" xmlns:p="http://schemas.microsoft.com/office/2006/metadata/properties" xmlns:ns2="82194d8b-2235-4833-b47b-09f4692d7811" xmlns:ns3="bbe47ecb-7f67-4e6c-90cd-2b28f78ae2ba" targetNamespace="http://schemas.microsoft.com/office/2006/metadata/properties" ma:root="true" ma:fieldsID="d81d0230a257ea4919e204ca71bdcd69" ns2:_="" ns3:_="">
    <xsd:import namespace="82194d8b-2235-4833-b47b-09f4692d7811"/>
    <xsd:import namespace="bbe47ecb-7f67-4e6c-90cd-2b28f78ae2ba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2194d8b-2235-4833-b47b-09f4692d7811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description="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description="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description="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description="" ma:internalName="UniqueSourceRef">
      <xsd:simpleType>
        <xsd:restriction base="dms:Note">
          <xsd:maxLength value="255"/>
        </xsd:restriction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fieldId="{5cf76f15-5ced-4ddc-b409-7134ff3c332f}" ma:taxonomyMulti="true" ma:sspId="00000000-0000-0000-0000-000000000000" ma:termSetId="00000000-0000-0000-0000-00000000000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e47ecb-7f67-4e6c-90cd-2b28f78ae2ba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8b79a94d-b097-4c23-97c8-4fbba6aadc46}" ma:internalName="TaxCatchAll" ma:showField="CatchAllData" ma:web="bbe47ecb-7f67-4e6c-90cd-2b28f78ae2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6457EDA-0C6A-423B-A2B9-D93A6FFB92B2}">
  <ds:schemaRefs>
    <ds:schemaRef ds:uri="http://purl.org/dc/dcmitype/"/>
    <ds:schemaRef ds:uri="http://schemas.openxmlformats.org/package/2006/metadata/core-properties"/>
    <ds:schemaRef ds:uri="http://www.w3.org/XML/1998/namespace"/>
    <ds:schemaRef ds:uri="52329496-09d3-4f81-a461-ade723de1d44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81f7ab10-a539-4135-ba20-1429191c8447"/>
    <ds:schemaRef ds:uri="http://purl.org/dc/terms/"/>
    <ds:schemaRef ds:uri="82194d8b-2235-4833-b47b-09f4692d7811"/>
    <ds:schemaRef ds:uri="bbe47ecb-7f67-4e6c-90cd-2b28f78ae2ba"/>
  </ds:schemaRefs>
</ds:datastoreItem>
</file>

<file path=customXml/itemProps2.xml><?xml version="1.0" encoding="utf-8"?>
<ds:datastoreItem xmlns:ds="http://schemas.openxmlformats.org/officeDocument/2006/customXml" ds:itemID="{83C86FDF-DE40-449B-A025-C9F784B58C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2194d8b-2235-4833-b47b-09f4692d7811"/>
    <ds:schemaRef ds:uri="bbe47ecb-7f67-4e6c-90cd-2b28f78ae2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86D8E3A-7369-4205-ACFF-B5F57323766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2651</TotalTime>
  <Words>444</Words>
  <Application>Microsoft Office PowerPoint</Application>
  <PresentationFormat>On-screen Show (4:3)</PresentationFormat>
  <Paragraphs>36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Comic Sans MS</vt:lpstr>
      <vt:lpstr>Garamond</vt:lpstr>
      <vt:lpstr>Twinkl Cursive Unlooped</vt:lpstr>
      <vt:lpstr>Organic</vt:lpstr>
      <vt:lpstr>Welcome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https://www.kent.gov.uk/__data/assets/pdf_file/0014/14513/Kent-Test-familiarisation-booklet.pdf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St. Mary’s R.C. Primary School</dc:title>
  <dc:creator>school</dc:creator>
  <cp:lastModifiedBy>Babiche Deysel</cp:lastModifiedBy>
  <cp:revision>185</cp:revision>
  <cp:lastPrinted>2026-06-01T11:16:48Z</cp:lastPrinted>
  <dcterms:created xsi:type="dcterms:W3CDTF">2003-02-13T19:43:18Z</dcterms:created>
  <dcterms:modified xsi:type="dcterms:W3CDTF">2026-09-26T08:31:42Z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0x010100B04175A35DF7D04EAC0B92E111CB0D43</vt:lpwstr>
  </property>
  <property fmtid="{D5CDD505-2E9C-101B-9397-08002B2CF9AE}" pid="3" name="TaxCatchAll">
    <vt:lpwstr/>
  </property>
  <property fmtid="{D5CDD505-2E9C-101B-9397-08002B2CF9AE}" pid="4" name="lcf76f155ced4ddcb4097134ff3c332f">
    <vt:lpwstr/>
  </property>
  <property fmtid="{D5CDD505-2E9C-101B-9397-08002B2CF9AE}" pid="5" name="_ExtendedDescription">
    <vt:lpwstr/>
  </property>
</Properties>
</file>